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3.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4.jpeg" ContentType="image/jpeg"/>
  <Override PartName="/ppt/media/image5.jpeg" ContentType="image/jpeg"/>
  <Override PartName="/ppt/notesSlides/notesSlide17.xml" ContentType="application/vnd.openxmlformats-officedocument.presentationml.notesSlide+xml"/>
  <Override PartName="/ppt/notesSlides/notesSlide1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Impact"/>
        <a:ea typeface="Impact"/>
        <a:cs typeface="Impact"/>
        <a:sym typeface="Impact"/>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Impact"/>
        <a:ea typeface="Impact"/>
        <a:cs typeface="Impact"/>
        <a:sym typeface="Impact"/>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Impact"/>
        <a:ea typeface="Impact"/>
        <a:cs typeface="Impact"/>
        <a:sym typeface="Impact"/>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Impact"/>
        <a:ea typeface="Impact"/>
        <a:cs typeface="Impact"/>
        <a:sym typeface="Impact"/>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Impact"/>
        <a:ea typeface="Impact"/>
        <a:cs typeface="Impact"/>
        <a:sym typeface="Impact"/>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Impact"/>
        <a:ea typeface="Impact"/>
        <a:cs typeface="Impact"/>
        <a:sym typeface="Impact"/>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Impact"/>
        <a:ea typeface="Impact"/>
        <a:cs typeface="Impact"/>
        <a:sym typeface="Impact"/>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Impact"/>
        <a:ea typeface="Impact"/>
        <a:cs typeface="Impact"/>
        <a:sym typeface="Impact"/>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Impact"/>
        <a:ea typeface="Impact"/>
        <a:cs typeface="Impact"/>
        <a:sym typeface="Impac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Impact"/>
          <a:ea typeface="Impact"/>
          <a:cs typeface="Impac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6CACA"/>
          </a:solidFill>
        </a:fill>
      </a:tcStyle>
    </a:wholeTbl>
    <a:band2H>
      <a:tcTxStyle b="def" i="def"/>
      <a:tcStyle>
        <a:tcBdr/>
        <a:fill>
          <a:solidFill>
            <a:srgbClr val="F3E6E6"/>
          </a:solidFill>
        </a:fill>
      </a:tcStyle>
    </a:band2H>
    <a:firstCol>
      <a:tcTxStyle b="on" i="off">
        <a:font>
          <a:latin typeface="Impact"/>
          <a:ea typeface="Impact"/>
          <a:cs typeface="Impac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Impact"/>
          <a:ea typeface="Impact"/>
          <a:cs typeface="Impac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Impact"/>
          <a:ea typeface="Impact"/>
          <a:cs typeface="Impac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Impact"/>
          <a:ea typeface="Impact"/>
          <a:cs typeface="Impac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DD4"/>
          </a:solidFill>
        </a:fill>
      </a:tcStyle>
    </a:wholeTbl>
    <a:band2H>
      <a:tcTxStyle b="def" i="def"/>
      <a:tcStyle>
        <a:tcBdr/>
        <a:fill>
          <a:solidFill>
            <a:srgbClr val="ECEFEB"/>
          </a:solidFill>
        </a:fill>
      </a:tcStyle>
    </a:band2H>
    <a:firstCol>
      <a:tcTxStyle b="on" i="off">
        <a:font>
          <a:latin typeface="Impact"/>
          <a:ea typeface="Impact"/>
          <a:cs typeface="Impac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Impact"/>
          <a:ea typeface="Impact"/>
          <a:cs typeface="Impac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Impact"/>
          <a:ea typeface="Impact"/>
          <a:cs typeface="Impac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Impact"/>
          <a:ea typeface="Impact"/>
          <a:cs typeface="Impac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4D6"/>
          </a:solidFill>
        </a:fill>
      </a:tcStyle>
    </a:wholeTbl>
    <a:band2H>
      <a:tcTxStyle b="def" i="def"/>
      <a:tcStyle>
        <a:tcBdr/>
        <a:fill>
          <a:solidFill>
            <a:srgbClr val="ECEBEC"/>
          </a:solidFill>
        </a:fill>
      </a:tcStyle>
    </a:band2H>
    <a:firstCol>
      <a:tcTxStyle b="on" i="off">
        <a:font>
          <a:latin typeface="Impact"/>
          <a:ea typeface="Impact"/>
          <a:cs typeface="Impac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Impact"/>
          <a:ea typeface="Impact"/>
          <a:cs typeface="Impac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Impact"/>
          <a:ea typeface="Impact"/>
          <a:cs typeface="Impac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Impact"/>
          <a:ea typeface="Impact"/>
          <a:cs typeface="Impac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Impact"/>
          <a:ea typeface="Impact"/>
          <a:cs typeface="Impac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Impact"/>
          <a:ea typeface="Impact"/>
          <a:cs typeface="Impac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Impact"/>
          <a:ea typeface="Impact"/>
          <a:cs typeface="Impac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Impact"/>
          <a:ea typeface="Impact"/>
          <a:cs typeface="Impac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Impact"/>
          <a:ea typeface="Impact"/>
          <a:cs typeface="Impac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Impact"/>
          <a:ea typeface="Impact"/>
          <a:cs typeface="Impac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Impact"/>
          <a:ea typeface="Impact"/>
          <a:cs typeface="Impac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Impact"/>
          <a:ea typeface="Impact"/>
          <a:cs typeface="Impac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Impact"/>
          <a:ea typeface="Impact"/>
          <a:cs typeface="Impac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Impact"/>
          <a:ea typeface="Impact"/>
          <a:cs typeface="Impact"/>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Impact"/>
          <a:ea typeface="Impact"/>
          <a:cs typeface="Impac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3" name="Shape 173"/>
          <p:cNvSpPr/>
          <p:nvPr>
            <p:ph type="sldImg"/>
          </p:nvPr>
        </p:nvSpPr>
        <p:spPr>
          <a:xfrm>
            <a:off x="1143000" y="685800"/>
            <a:ext cx="4572000" cy="3429000"/>
          </a:xfrm>
          <a:prstGeom prst="rect">
            <a:avLst/>
          </a:prstGeom>
        </p:spPr>
        <p:txBody>
          <a:bodyPr/>
          <a:lstStyle/>
          <a:p>
            <a:pPr/>
          </a:p>
        </p:txBody>
      </p:sp>
      <p:sp>
        <p:nvSpPr>
          <p:cNvPr id="174" name="Shape 17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a:p>
        </p:txBody>
      </p:sp>
      <p:sp>
        <p:nvSpPr>
          <p:cNvPr id="186" name="Shape 186"/>
          <p:cNvSpPr/>
          <p:nvPr>
            <p:ph type="body" sz="quarter" idx="1"/>
          </p:nvPr>
        </p:nvSpPr>
        <p:spPr>
          <a:prstGeom prst="rect">
            <a:avLst/>
          </a:prstGeom>
        </p:spPr>
        <p:txBody>
          <a:bodyPr/>
          <a:lstStyle/>
          <a:p>
            <a:pPr/>
            <a:r>
              <a:t>In 1993, the ‘got milk’ campaign was launched in the USA to get people to drink milk.  They got movie stars, athletes, heartthrobs, even Superman to put on the milk moustache.  It worked!  That’s what the world needed then.  This Christmas…I believe this is what world really needs!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r>
              <a:t>Martin Luther struggled with the question we all struggle with, “How do I please God and get right with Him?” Luther went to extraordinary measures in order to grant himself the assurance that he was pleasing to God.  Joining the Augustinian Monastery was the pinnacle of this pursuit, as he embraced monastic living with a fervor unlike anything his teachers had seen. He would remain in confession for hours, depriving himself almost to the point of death (by sleeping outside in the snow), and himself confessing that his horribly aggressive years as a monk, beating himself and depriving his health shortened the years of his life. Luther wrote, “If there was ever a monk who could have earned his way to heaven through his monkery, I was surely it.”  But it was not until later when Luther was sent to Rome, because of his impressive performance as a monk, that his eyes were opened and his journey to an answer began.  With the highest of pious expectations, Luther was shattered, angered, and disillusioned when he came to Rome to ﬁnd that the Catholic church was a very human and broken institution of greed and corruption. It was through this experience and his refuting of the Catholic practices, that Luther did ﬁnd the answer to his question and pursuit of pleasing God; we are justiﬁed before God by grace alone through faith in Jesus Christ, not by works or indulgences, but by the receipt of God’s gracious gift.</a:t>
            </a:r>
          </a:p>
          <a:p>
            <a:pPr/>
          </a:p>
          <a:p>
            <a:pPr/>
            <a:r>
              <a:t>If it were not for God’s gracious disposition towards us, having mercy on us despite our being enemies of God and sinners (Romans 5:8), all humanity would be condemned and lost.  God is gracious, it is who He is.  We have earned nothing except death through our sin and rebellion and it is only by God’s merciful love toward us that He sent His Son to pay the price for our sins rather than laying even the slightest ounce of judgement on our heads (Romans 8:32). By grace alone is salvation made available and by which it is given.  Faith alone receives God’s gift of grace, and faith itself is a gift from God, leaving no room for the works of boasting men, or those who think they can work for their salvation and redemption (Ephesians 2:8-9).  Martin Luther found his peace with God when he realized it was God through His grace, who provided a way of reconciliation.  Martin Luther truly found peace with God.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p>
            <a:pPr/>
            <a:r>
              <a:t>Let’s look at the second way we are completed by God’s peace.  Let’s read John 14:27.  The world cannot give true peace.  Only the Prince of Peace can do that. (Isaiah 9:6) He is only source of true personal and social peace.  The world fails because it cannot solve the fundamental source of strife, our fallen human nature.  Jesus made peace possible by His work on the Cross.  With man’s relationship to God restored, Christ can live in the hearts and lives of those who believe in Him and have submitted to Him.  Through the indwelling of His spirit, man can have true </a:t>
            </a:r>
            <a:r>
              <a:rPr b="1">
                <a:latin typeface="+mj-lt"/>
                <a:ea typeface="+mj-ea"/>
                <a:cs typeface="+mj-cs"/>
                <a:sym typeface="Helvetica"/>
              </a:rPr>
              <a:t>peace within</a:t>
            </a:r>
            <a:r>
              <a:t>, even in the midst of conflicts and trials.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p>
            <a:pPr/>
            <a:r>
              <a:t>Through Christ, we can have peace within.  Through His work on the Cross, our relationship to Him is restored.  Our identity and value is now based on our relationship with Him.  Our standing with Him is one of grace and not condemnation.  Knowing that we are right with Him, our settled confidence can bring us true peace.  Then as we face life challenges and trials, we can experience the supernatural peace of Christ, just like the peace Jesus had when He was awaiting His impending crucifixion.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a:p>
        </p:txBody>
      </p:sp>
      <p:sp>
        <p:nvSpPr>
          <p:cNvPr id="252" name="Shape 252"/>
          <p:cNvSpPr/>
          <p:nvPr>
            <p:ph type="body" sz="quarter" idx="1"/>
          </p:nvPr>
        </p:nvSpPr>
        <p:spPr>
          <a:prstGeom prst="rect">
            <a:avLst/>
          </a:prstGeom>
        </p:spPr>
        <p:txBody>
          <a:bodyPr/>
          <a:lstStyle/>
          <a:p>
            <a:pPr/>
            <a:r>
              <a:t>Steve McQueen once said to his Pastor, Leonard DeWitt, after he had become a Christian and found out some months later that he had cancer, “My only regret is that I was not able to tell more people about what Christ has done for me.” I wanted to right that wrong.  Steve McQueen was like a modern-day Solomon.  He had it all…the coolest cars, the most beautiful women, worldwide fame, lots of money, and more.  He had “been there, done that, and bought the T-shirt.”  In fact, he had been the T-shirt!  But just like King Solomon of old, who also had massive wealth, fame, and the rest, he came to the realization that it was “all emptiness, like chasing the wind.”</a:t>
            </a:r>
          </a:p>
          <a:p>
            <a:pPr/>
          </a:p>
          <a:p>
            <a:pPr/>
            <a:r>
              <a:t>Steve’s faith gave him the strength to face the greatest challenge of his life: cancer. He sought to share his faith with other cancer patients who were in the clinic with him where he was receiving treatment.  Steve wanted to live, and he wanted to share his story of what Christ had done for him.  Sadly, that was not to be, at least in his lifetime.  But the “King of Cool” met the “King of Kings” and had his life changed.</a:t>
            </a:r>
          </a:p>
          <a:p>
            <a:pPr/>
          </a:p>
          <a:p>
            <a:pPr/>
            <a:r>
              <a:t>It brought him great peace. He was such a moody and temperamental person who caused chaos on film sets, demanded certain perks, upstaged other actors, drove producers and directors crazy, and suddenly had mellowed.  The young McQueen was cocky, selfish, and was willing to step over anyone to get to the top. The older version of McQueen was cooperative, easygoing and a team player. </a:t>
            </a:r>
          </a:p>
          <a:p>
            <a:pPr/>
          </a:p>
          <a:p>
            <a:pPr/>
            <a:r>
              <a:t>The lesson of Steve’s life is that he had everything life had to offer and yet he was still empty inside. He drove fast cars and motorcycles, dated and married beautiful women, had stylish clothes, a huge mansion, was idolized by millions and still it wasn’t enough.  It was only when he made a decision for Christ that he found true peace and happiness.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p>
            <a:pPr/>
            <a:r>
              <a:t>Let’s look at the third way we are completed by God’s peace.  Let’s read Ephesians 2:14.  The early church did not dissolve ethnic distinctions, but it displayed reconciliation, with every believer equally qualified to share in the benefits of salvation and peace.  The Jews and the Gentiles were to be united into a new living community.  They were all to be “one” in privilege and position toward God.  Jesus was the source of restored relationships, not only between an individual and God, but also between individuals.   Together, they were to form a new community, the household of God.  Christ’s death resulted in peace between Jewish believers and Gentile believers, and peace between Gentile believers and God.  The peace of God allows us to make </a:t>
            </a:r>
            <a:r>
              <a:rPr b="1">
                <a:latin typeface="+mj-lt"/>
                <a:ea typeface="+mj-ea"/>
                <a:cs typeface="+mj-cs"/>
                <a:sym typeface="Helvetica"/>
              </a:rPr>
              <a:t>peace with others</a:t>
            </a:r>
            <a:r>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r>
              <a:t>Galatians 3:28 Tells us that, There is neither Jew nor Greek, there is neither slave nor free, there is neither male nor female; for you are all one in Christ Jesus.  1 John 4:19 Reminds us, We love Him because He first loved us. Luke 10:27 then tells us to love God, and to love others.  Finally, 2 Corinthians 5:18 tells us, Now all things are of God, who has reconciled us to Himself through Jesus Christ, and has given us the ministry of reconciliation,  The peace of Christ allows to be at peace with all those around us.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p>
            <a:pPr/>
            <a:r>
              <a:t>One of the most inspiring stories of peace through Christ among ardent enemies unfolded in a potentially volatile setting. Here is the World War II story of a German mother, her 12 year old son, three American soldiers, and four German soldiers — each of the three parties previously unknown to one another, and how they came together to celebrate Christmas in 1944 in the height of the Battle of the Bulge.</a:t>
            </a:r>
          </a:p>
          <a:p>
            <a:pPr/>
          </a:p>
          <a:p>
            <a:pPr/>
            <a:r>
              <a:t>On December 16, 1944, the Germans initiated a massive campaign against the Allies in the Ardennes Forest, a mountainous region extending throughout Belgium, France, and Luxembourg on the Western Front. Over 250,000 German troops mounted a blitzkrieg, attempting to divide the Allies in a major offensive. This set the stage for the Battle of the Bulge. Heavy snowstorms erupted unexpectedly, forever changing the course of this infamous battle and possibly World War II, along with the individual lives of millions of people, and particularly nine individuals one Christmas Eve.</a:t>
            </a:r>
          </a:p>
          <a:p>
            <a:pPr/>
          </a:p>
          <a:p>
            <a:pPr/>
            <a:r>
              <a:t>The soldiers were fighting in trenches, on the plains, and on mountain sides. Supplies came to a devastating halt. In thousands of cases, there was no ammunition, no food, no medical help, no shelter, no jackets, no gloves, wet socks and wet worn out boots, no heat, and separation from their platoons! Soldiers were using newspapers and curtains from the wreckage of houses and cabins that were bombed to wrap their feet.</a:t>
            </a:r>
          </a:p>
          <a:p>
            <a:pPr/>
          </a:p>
          <a:p>
            <a:pPr/>
            <a:r>
              <a:t>In the Ardennes Forest an American soldier was shot in the upper leg and was bleeding to death. Two fellow American soldiers tried to help him get behind the American line several miles away. Additionally, they were starving and freezing. There was deep snow on the ground, and a heavy snow storm erupted. Disorientation set in. They wandered aimlessly in the Ardennes Forest for three days.</a:t>
            </a:r>
          </a:p>
          <a:p>
            <a:pPr/>
          </a:p>
          <a:p>
            <a:pPr/>
            <a:r>
              <a:t>In the distance they saw a cabin and approached it. When they got close to the front door, the two lay their wounded soldier on the snow.</a:t>
            </a:r>
          </a:p>
          <a:p>
            <a:pPr/>
          </a:p>
          <a:p>
            <a:pPr/>
            <a:r>
              <a:t>One of the soldiers knocked on the cabin door. Inside was a German mother named Elisabeth Vincken and her 12 year old son Fritz. Because their home in a nearby city had been partially destroyed when Americans bombed the area, Mr. Vincken sent his wife, Elisabeth, and their son, Fritz, to their cabin.</a:t>
            </a:r>
          </a:p>
          <a:p>
            <a:pPr/>
            <a:r>
              <a:t>Mr. Vincken remained behind to repair their house and business.  His plan was to join them at the cabin when he completed the restoration of their home. He had hoped to be done by Christmas Eve and celebrate Christmas with his wife and son at the cabin. But he did not show up due to the severe snow storm.</a:t>
            </a:r>
          </a:p>
          <a:p>
            <a:pPr/>
          </a:p>
          <a:p>
            <a:pPr/>
            <a:r>
              <a:t>Mrs. Vincken heard the knock, opened the door and there stood two American soldiers with weapons, and a third laying in the snow. She did not know English, nor did the Americans know German. But one of the Americans spoke some French, as did Mrs. Vincken. So in broken French and with some sign language, they explained that they were lost, hungry, close to death, and that the soldier laying on the ground was shot and bleeding to death. The American soldiers asked for any assistance in terms of shelter and food for the night, so that they could start in the morning to find the American lines.</a:t>
            </a:r>
          </a:p>
          <a:p>
            <a:pPr/>
          </a:p>
          <a:p>
            <a:pPr/>
            <a:r>
              <a:t>There was a German law forbidding German citizens from harboring enemy soldiers. Mrs. Vincken could be shot for providing any assistance. But it was a Holy Night—Christmas Eve. Mrs. Vincken was Lutheran. So Mrs. Vincken let them in. Had Mrs. Vincken turned them away, the American soldiers would not have forced their way in. They would have continued on and hoped to survive the night. Mrs. Vincken was not a sympathizer for the Allied forces at all. She was a Christian and would have assisted anyone needing humanitarian help.</a:t>
            </a:r>
          </a:p>
          <a:p>
            <a:pPr/>
          </a:p>
          <a:p>
            <a:pPr/>
            <a:r>
              <a:t>Mrs. Vincken sent Fritz to get six more potatoes from the shed outside and to bring in the rooster. She was going to prepare a Christmas Eve supper for the American soldiers. She went to work in the kitchen preparing supper. Shortly thereafter, there was another knock at the door. So she assumed more American soldiers had arrived needing help.</a:t>
            </a:r>
          </a:p>
          <a:p>
            <a:pPr/>
          </a:p>
          <a:p>
            <a:pPr/>
            <a:r>
              <a:t>She opened the door and turned as white as a ghost. There stood four German soldiers with weapons. Mrs. Vincken greeted them. They had lost their way in the forest during the snow storm. Separated from their unit with no food nor warmth for days, they were hungry and feared they might die in the sub-freezing weather with no help in sight. Mrs. Vincken stepped outside and shut the door to speak to the German soldiers privately.</a:t>
            </a:r>
          </a:p>
          <a:p>
            <a:pPr/>
          </a:p>
          <a:p>
            <a:pPr/>
            <a:r>
              <a:t>She explained that three American soldiers came and that one was severely wounded and bleeding to death, and that they are inside. She said, “It is the Holy Night and there will be no shooting here.” And she told them that they could eat as much as they wished. She then asked them to give her their weapons. They agreed. She had them lean their weapons against the cabin outside.</a:t>
            </a:r>
          </a:p>
          <a:p>
            <a:pPr/>
          </a:p>
          <a:p>
            <a:pPr/>
            <a:r>
              <a:t>She then went inside and shut the door and informed the American soldiers that they had guests, but that they would not be harmed. She explained that there were German soldiers who likewise needed help and that they will come inside for supper and stay the night. She then asked for their weapons, and they agreed. She took the American soldiers’ weapons outside and leaned them against the cabin with the German soldiers’ weapons. Then she invited the German soldiers to come inside.</a:t>
            </a:r>
          </a:p>
          <a:p>
            <a:pPr/>
          </a:p>
          <a:p>
            <a:pPr/>
            <a:r>
              <a:t>So there they were. The German soldiers were on one side of the living room and the American soldiers on the other side, facing the opposing side while Mrs. Vincken prepared Christmas Eve supper. The silence was very apparent. Out of the silence emerged the voices of the German soldiers singing the German hymn “Silent Night” in Latin. “Silent Night” was renowned in both German and Latin. The Lutheran denomination in those days held mass in Latin. So German Lutherans often sang in Latin. Then their American brothers in Christ joined in in English. Tears came down the faces of the German and American soldiers as they sang ‘Silent Night.’</a:t>
            </a:r>
          </a:p>
          <a:p>
            <a:pPr/>
          </a:p>
          <a:p>
            <a:pPr/>
            <a:r>
              <a:t>The German soldiers brought out of their supplies a flask of wine and a loaf of bread. They shared their wine and bread with the American soldiers. With tears running down their faces they had communion. Then one of the German soldiers began speaking in perfect English to the American soldiers and said he was a medical student. He offered to operate on the wounded American soldier.</a:t>
            </a:r>
          </a:p>
          <a:p>
            <a:pPr/>
          </a:p>
          <a:p>
            <a:pPr/>
            <a:r>
              <a:t>For several hours this German soldier operated with no anesthesia. It was such a meticulous and intense operation that his forehead was perspiring. Finally, he got the bullet out and bandaged up the wounded American soldiers. He said that the cold weather prevented infection from spreading. Mrs. Vincken had finished preparing the Christmas Eve supper. She invited them to the table and prayed, “Komm, Herr Jesus, and be our guest.” They had Christian fellowship that Holy Night.</a:t>
            </a:r>
          </a:p>
          <a:p>
            <a:pPr/>
          </a:p>
          <a:p>
            <a:pPr/>
            <a:r>
              <a:t>According to Fritz, in an interview in later years, “There were tears in her eyes and as I looked around the table, I saw that the battle-weary soldiers were filled with emotion.”</a:t>
            </a:r>
          </a:p>
          <a:p>
            <a:pPr/>
          </a:p>
          <a:p>
            <a:pPr/>
            <a:r>
              <a:t>In the morning, Mrs. Vincken gave them back their weapons and said she would pray for their safety. The German corporal showed the Americans on their own map how to get back behind American lines and gave them his compass. The German soldiers and the American soldiers all shook hands and went in opposite directions. Fritz later recounted, “She asked them to be very careful and told them, “I hope someday you will return home safely to where you belong. May God bless and watch over you.’”</a:t>
            </a:r>
          </a:p>
          <a:p>
            <a:pPr/>
          </a:p>
          <a:p>
            <a:pPr/>
            <a:r>
              <a:t>Fritz passed away in 2002. But the historical account of peace through Christ on that legendary Holy Night — Christmas Eve, 1944 — remains as a testimony of the peace that passes understanding which only comes from an abiding relationship with Jesus Christ. Paul the Apostle said, “And the peace of God, which surpasses all understanding, will protect your hearts and minds through Christ Jesus” (Philippians 4:7, MEV).</a:t>
            </a:r>
          </a:p>
          <a:p>
            <a:pPr/>
            <a:r>
              <a:t>The power of the cross of Christ brings peace through Christ no matter what your circumstance may be. — ASSIST News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r>
              <a:t>How am I going to be different today after hearing today’s message.  Ephesians 4:1,3 tell us [READ VERSE]:  To walk worthily, then, would involve behaving in a united way, living in unity with Jewish brethren if one is a Gentile, or vice versa, in the church.  Christians must "preserve the unity" between believers that God has established in the church. Paul viewed "peace" as what keeps potential factions together. He had in mind peace between all kinds of diverse groups in the church, the most basic being Jews and Gentiles.  This is the message of PEACE from the Christmas story.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Here are our applications!  We need to be people of peace!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p>
            <a:pPr/>
            <a:r>
              <a:t>If you Google search peace organizations, you can find hundreds of organizations that exist for the purpose of promoting world peace.  Here are the top 20 organizations according to one website.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a:r>
              <a:t>Now, if you were to Google search the words ‘violence in the world’, guess how many sites come up in association with the word violence?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p>
            <a:pPr/>
            <a:r>
              <a:t>With all these peace organizations in the world, why is there still so much violence in the world?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a:r>
              <a:t>For the purposes of my sharing today, let’s take this city for example.  Do you recognize this city?  Do you know the name of this city?  Yes, it’s Jerusalem.  Jerusalem in Hebrew is pronounced Y’ru-shah-lah-yim. (There is no “J” sound in Hebrew.)  The name Jerusalem can be divided between two root words: Yara (pronounced as yahr-ah) and shalem.  Yara has many meanings, but I draw your attention to these specific meanings:  to cast, direct, inform, instruct, show, </a:t>
            </a:r>
            <a:r>
              <a:rPr b="1">
                <a:latin typeface="+mj-lt"/>
                <a:ea typeface="+mj-ea"/>
                <a:cs typeface="+mj-cs"/>
                <a:sym typeface="Helvetica"/>
              </a:rPr>
              <a:t>teacher</a:t>
            </a:r>
            <a:r>
              <a:t>, </a:t>
            </a:r>
            <a:r>
              <a:rPr b="1">
                <a:latin typeface="+mj-lt"/>
                <a:ea typeface="+mj-ea"/>
                <a:cs typeface="+mj-cs"/>
                <a:sym typeface="Helvetica"/>
              </a:rPr>
              <a:t>teaching</a:t>
            </a:r>
            <a:r>
              <a:t> and through (as in the way to go through).  Shalem means: </a:t>
            </a:r>
            <a:r>
              <a:rPr b="1">
                <a:latin typeface="+mj-lt"/>
                <a:ea typeface="+mj-ea"/>
                <a:cs typeface="+mj-cs"/>
                <a:sym typeface="Helvetica"/>
              </a:rPr>
              <a:t>complete</a:t>
            </a:r>
            <a:r>
              <a:t>, especially friendly, full, just, made ready, </a:t>
            </a:r>
            <a:r>
              <a:rPr b="1">
                <a:latin typeface="+mj-lt"/>
                <a:ea typeface="+mj-ea"/>
                <a:cs typeface="+mj-cs"/>
                <a:sym typeface="Helvetica"/>
              </a:rPr>
              <a:t>peaceable</a:t>
            </a:r>
            <a:r>
              <a:t>, perfect(ed), quiet and </a:t>
            </a:r>
            <a:r>
              <a:rPr b="1">
                <a:latin typeface="+mj-lt"/>
                <a:ea typeface="+mj-ea"/>
                <a:cs typeface="+mj-cs"/>
                <a:sym typeface="Helvetica"/>
              </a:rPr>
              <a:t>whole</a:t>
            </a:r>
            <a:r>
              <a:t>.  All Hebrew words either are the root or have a root meaning. The root of Shalem means: to be safe (in mind, body or estate), </a:t>
            </a:r>
            <a:r>
              <a:rPr b="1">
                <a:latin typeface="+mj-lt"/>
                <a:ea typeface="+mj-ea"/>
                <a:cs typeface="+mj-cs"/>
                <a:sym typeface="Helvetica"/>
              </a:rPr>
              <a:t>to be (or make) complete</a:t>
            </a:r>
            <a:r>
              <a:t>, </a:t>
            </a:r>
            <a:r>
              <a:rPr b="1">
                <a:latin typeface="+mj-lt"/>
                <a:ea typeface="+mj-ea"/>
                <a:cs typeface="+mj-cs"/>
                <a:sym typeface="Helvetica"/>
              </a:rPr>
              <a:t>to make amends</a:t>
            </a:r>
            <a:r>
              <a:t>, to (make an) end, furnish, full, give again, make good, (re)pay (again), </a:t>
            </a:r>
            <a:r>
              <a:rPr b="1">
                <a:latin typeface="+mj-lt"/>
                <a:ea typeface="+mj-ea"/>
                <a:cs typeface="+mj-cs"/>
                <a:sym typeface="Helvetica"/>
              </a:rPr>
              <a:t>to make (to be at) peace</a:t>
            </a:r>
            <a:r>
              <a:t>, </a:t>
            </a:r>
            <a:r>
              <a:rPr b="1">
                <a:latin typeface="+mj-lt"/>
                <a:ea typeface="+mj-ea"/>
                <a:cs typeface="+mj-cs"/>
                <a:sym typeface="Helvetica"/>
              </a:rPr>
              <a:t>peaceable</a:t>
            </a:r>
            <a:r>
              <a:t>, (that is) perfect, make prosperous, recompense, render, make restitution, </a:t>
            </a:r>
            <a:r>
              <a:rPr b="1">
                <a:latin typeface="+mj-lt"/>
                <a:ea typeface="+mj-ea"/>
                <a:cs typeface="+mj-cs"/>
                <a:sym typeface="Helvetica"/>
              </a:rPr>
              <a:t>restore</a:t>
            </a:r>
            <a:r>
              <a:t>, and surely reward.  </a:t>
            </a:r>
          </a:p>
          <a:p>
            <a:pPr/>
          </a:p>
          <a:p>
            <a:pPr/>
            <a:r>
              <a:t>When you put Yara and Shalem together as the Hebrew word for Jerusalem and we have a picture of the intent of the Bible in its entirety, of God’s instructions, interactions, and “teaching” to mankind.  Does this not sound like the full story of God’s salvation, revealing the very nature and character of the Kingdom of God?  You put this all together and we see God’s motive or intention for Jerusalem.  It was to be the place where He interacts with men in the ways that define its name.  When God interacted with Abraham, this is where Abraham almost sacrificed his son.  And just slightly north, this is the same location where Yeshua’s sacrificial death took place.  As we approach Christmas, I believe the Christmas story brings to us messages of hope, joy, love, and peace.  Today, I would like to focus on PEACE, just as the meaning of Jerusalem, refers to God’s instruction or </a:t>
            </a:r>
            <a:r>
              <a:rPr b="1">
                <a:latin typeface="+mj-lt"/>
                <a:ea typeface="+mj-ea"/>
                <a:cs typeface="+mj-cs"/>
                <a:sym typeface="Helvetica"/>
              </a:rPr>
              <a:t>teaching</a:t>
            </a:r>
            <a:r>
              <a:t> to mankind </a:t>
            </a:r>
            <a:r>
              <a:rPr b="1">
                <a:latin typeface="+mj-lt"/>
                <a:ea typeface="+mj-ea"/>
                <a:cs typeface="+mj-cs"/>
                <a:sym typeface="Helvetica"/>
              </a:rPr>
              <a:t>to make complete</a:t>
            </a:r>
            <a:r>
              <a:t>, </a:t>
            </a:r>
            <a:r>
              <a:rPr b="1">
                <a:latin typeface="+mj-lt"/>
                <a:ea typeface="+mj-ea"/>
                <a:cs typeface="+mj-cs"/>
                <a:sym typeface="Helvetica"/>
              </a:rPr>
              <a:t>make amends</a:t>
            </a:r>
            <a:r>
              <a:t>, </a:t>
            </a:r>
            <a:r>
              <a:rPr b="1">
                <a:latin typeface="+mj-lt"/>
                <a:ea typeface="+mj-ea"/>
                <a:cs typeface="+mj-cs"/>
                <a:sym typeface="Helvetica"/>
              </a:rPr>
              <a:t>make peace</a:t>
            </a:r>
            <a:r>
              <a:t>, </a:t>
            </a:r>
            <a:r>
              <a:rPr b="1">
                <a:latin typeface="+mj-lt"/>
                <a:ea typeface="+mj-ea"/>
                <a:cs typeface="+mj-cs"/>
                <a:sym typeface="Helvetica"/>
              </a:rPr>
              <a:t>restore</a:t>
            </a:r>
            <a: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a:p>
        </p:txBody>
      </p:sp>
      <p:sp>
        <p:nvSpPr>
          <p:cNvPr id="214" name="Shape 214"/>
          <p:cNvSpPr/>
          <p:nvPr>
            <p:ph type="body" sz="quarter" idx="1"/>
          </p:nvPr>
        </p:nvSpPr>
        <p:spPr>
          <a:prstGeom prst="rect">
            <a:avLst/>
          </a:prstGeom>
        </p:spPr>
        <p:txBody>
          <a:bodyPr/>
          <a:lstStyle/>
          <a:p>
            <a:pPr/>
            <a:r>
              <a:t>As we begin our Christmas series, let’s take a look at Isaiah 9:6.  Here is the prophecy of the coming Christ.  Of God’s many purposes for the coming Christ, one was to bring peace.  As the Prince of Peace, His coming would result in peace between God and man, peace within man himself, and peace between man and man.  He is the creator of peace, commander of peace, and preserver of peace.  He IS our peace, and it will be His peace that keeps our hearts.  He is the author and giver of all peace, for the present and into the future.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r>
              <a:t>Then when Jesus was born and the angels announced His birth, the message was the same.  The effect of Jesus’ coming on humankind was peace.  One main message of Christmas was that the good-will of God toward men is glory to God in the highest, and peace on the earth.  Despite all the bad news, the headlines of wars, nations hating each other, the news from God to everyone, including those who are without loved ones for the very first time, is that peace can be found on earth.  Despite all the violence that is happening in this world, the message is still ringing that there is peace on earth.  It is the goodwill of God that man may find peace in the midst of all the turmoil that is going on around the world.  That begs the question then:  Is peace on earth even a possibility?  Yes, it is.  Is there a clear message?  Yes, there is.  One of God’s messages for Christmas is that He wants to bring us peace and it is a peace that completes us in three ways.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p>
            <a:pPr/>
            <a:r>
              <a:t>Let’s look at the first way we are completed by God’s peace.  Let’s look at Colossians 1:19-20.  [Read verse] God’s ultimate purpose for coming to earth was to reconcile all things to Himself.  The Cross made that reconciliation possible.  Through faith in Christ, the provision to make peace with God and be reconciled to Him was made available.  Furthermore, it was “man-ward” in its direction.  It was God reconciling Himself to man.  God offered and offers peace to us today.  God offers to make peace with us so that we can have peace with him.  So, the first way that God’s peace completes us is by allowing us to have </a:t>
            </a:r>
            <a:r>
              <a:rPr b="1">
                <a:latin typeface="+mj-lt"/>
                <a:ea typeface="+mj-ea"/>
                <a:cs typeface="+mj-cs"/>
                <a:sym typeface="Helvetica"/>
              </a:rPr>
              <a:t>peace with Him</a:t>
            </a:r>
            <a: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His peace allows us have peace with Him.  Colossians 1:20 reminds us that He came for the purpose of reconciling all to Himself.  Through His work on the cross, we could have peace with God.  Romans 5:8 But God demonstrates His own love toward us, in that while we were still sinners, Christ died for us.  Christ extended His love and grace to us, to provide an opportunity for reconciliation.  And then by placing our faith in Christ, we can not only enjoy peace with God in this life, but we can also enjoy peace with God for eternity.</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
    <p:spTree>
      <p:nvGrpSpPr>
        <p:cNvPr id="1" name=""/>
        <p:cNvGrpSpPr/>
        <p:nvPr/>
      </p:nvGrpSpPr>
      <p:grpSpPr>
        <a:xfrm>
          <a:off x="0" y="0"/>
          <a:ext cx="0" cy="0"/>
          <a:chOff x="0" y="0"/>
          <a:chExt cx="0" cy="0"/>
        </a:xfrm>
      </p:grpSpPr>
      <p:pic>
        <p:nvPicPr>
          <p:cNvPr id="16" name="Picture 7" descr="Picture 7"/>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7" name="Freeform 12"/>
          <p:cNvSpPr/>
          <p:nvPr/>
        </p:nvSpPr>
        <p:spPr>
          <a:xfrm>
            <a:off x="-8467" y="-16933"/>
            <a:ext cx="8754534" cy="6451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60" y="0"/>
                </a:moveTo>
                <a:lnTo>
                  <a:pt x="21600" y="20069"/>
                </a:lnTo>
                <a:lnTo>
                  <a:pt x="0" y="21600"/>
                </a:lnTo>
                <a:lnTo>
                  <a:pt x="0" y="0"/>
                </a:lnTo>
                <a:lnTo>
                  <a:pt x="20660" y="0"/>
                </a:lnTo>
                <a:close/>
              </a:path>
            </a:pathLst>
          </a:custGeom>
          <a:ln w="12700">
            <a:miter lim="400000"/>
          </a:ln>
          <a:effectLst>
            <a:outerShdw sx="100000" sy="100000" kx="0" ky="0" algn="b" rotWithShape="0" blurRad="101600" dist="76200" dir="4380000">
              <a:srgbClr val="000000">
                <a:alpha val="68000"/>
              </a:srgbClr>
            </a:outerShdw>
          </a:effectLst>
        </p:spPr>
        <p:txBody>
          <a:bodyPr lIns="45719" rIns="45719"/>
          <a:lstStyle/>
          <a:p>
            <a:pPr/>
          </a:p>
        </p:txBody>
      </p:sp>
      <p:sp>
        <p:nvSpPr>
          <p:cNvPr id="18" name="Freeform 22"/>
          <p:cNvSpPr/>
          <p:nvPr/>
        </p:nvSpPr>
        <p:spPr>
          <a:xfrm>
            <a:off x="-10379" y="4445000"/>
            <a:ext cx="8464696" cy="17158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039"/>
                </a:moveTo>
                <a:lnTo>
                  <a:pt x="21382" y="0"/>
                </a:lnTo>
                <a:lnTo>
                  <a:pt x="21600" y="16383"/>
                </a:lnTo>
                <a:lnTo>
                  <a:pt x="19" y="21600"/>
                </a:lnTo>
                <a:lnTo>
                  <a:pt x="0" y="5039"/>
                </a:lnTo>
                <a:close/>
              </a:path>
            </a:pathLst>
          </a:custGeom>
          <a:gradFill>
            <a:gsLst>
              <a:gs pos="34000">
                <a:schemeClr val="accent1"/>
              </a:gs>
              <a:gs pos="100000">
                <a:srgbClr val="5C0707"/>
              </a:gs>
            </a:gsLst>
            <a:path path="circle">
              <a:fillToRect l="37721" t="-19636" r="62278" b="119636"/>
            </a:path>
          </a:gradFill>
          <a:ln w="12700">
            <a:miter lim="400000"/>
          </a:ln>
        </p:spPr>
        <p:txBody>
          <a:bodyPr lIns="45719" rIns="45719"/>
          <a:lstStyle/>
          <a:p>
            <a:pPr/>
          </a:p>
        </p:txBody>
      </p:sp>
      <p:sp>
        <p:nvSpPr>
          <p:cNvPr id="19" name="Freeform 28"/>
          <p:cNvSpPr/>
          <p:nvPr/>
        </p:nvSpPr>
        <p:spPr>
          <a:xfrm>
            <a:off x="-2864" y="-1"/>
            <a:ext cx="5811235" cy="3216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0" y="21600"/>
                </a:lnTo>
                <a:cubicBezTo>
                  <a:pt x="0" y="14400"/>
                  <a:pt x="0" y="7200"/>
                  <a:pt x="0" y="0"/>
                </a:cubicBezTo>
                <a:close/>
              </a:path>
            </a:pathLst>
          </a:custGeom>
          <a:gradFill>
            <a:gsLst>
              <a:gs pos="34000">
                <a:schemeClr val="accent1"/>
              </a:gs>
              <a:gs pos="100000">
                <a:srgbClr val="5C0707"/>
              </a:gs>
            </a:gsLst>
            <a:path path="circle">
              <a:fillToRect l="37721" t="-19636" r="62278" b="119636"/>
            </a:path>
          </a:gradFill>
          <a:ln w="12700">
            <a:miter lim="400000"/>
          </a:ln>
        </p:spPr>
        <p:txBody>
          <a:bodyPr lIns="45719" rIns="45719"/>
          <a:lstStyle/>
          <a:p>
            <a:pPr/>
          </a:p>
        </p:txBody>
      </p:sp>
      <p:sp>
        <p:nvSpPr>
          <p:cNvPr id="20" name="Freeform 29"/>
          <p:cNvSpPr/>
          <p:nvPr/>
        </p:nvSpPr>
        <p:spPr>
          <a:xfrm rot="21420000">
            <a:off x="-170767" y="213022"/>
            <a:ext cx="8480534" cy="5746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1" y="0"/>
                </a:moveTo>
                <a:lnTo>
                  <a:pt x="21600" y="21600"/>
                </a:lnTo>
                <a:lnTo>
                  <a:pt x="0" y="21589"/>
                </a:lnTo>
              </a:path>
            </a:pathLst>
          </a:custGeom>
          <a:ln w="82550">
            <a:solidFill>
              <a:srgbClr val="808080"/>
            </a:solidFill>
            <a:miter/>
          </a:ln>
        </p:spPr>
        <p:txBody>
          <a:bodyPr lIns="45719" rIns="45719"/>
          <a:lstStyle/>
          <a:p>
            <a:pPr/>
          </a:p>
        </p:txBody>
      </p:sp>
      <p:sp>
        <p:nvSpPr>
          <p:cNvPr id="21" name="Title Text"/>
          <p:cNvSpPr txBox="1"/>
          <p:nvPr>
            <p:ph type="title"/>
          </p:nvPr>
        </p:nvSpPr>
        <p:spPr>
          <a:xfrm rot="21420000">
            <a:off x="451416" y="668337"/>
            <a:ext cx="7533524" cy="2766530"/>
          </a:xfrm>
          <a:prstGeom prst="rect">
            <a:avLst/>
          </a:prstGeom>
        </p:spPr>
        <p:txBody>
          <a:bodyPr anchor="b"/>
          <a:lstStyle>
            <a:lvl1pPr algn="r">
              <a:defRPr sz="7200"/>
            </a:lvl1pPr>
          </a:lstStyle>
          <a:p>
            <a:pPr/>
            <a:r>
              <a:t>Title Text</a:t>
            </a:r>
          </a:p>
        </p:txBody>
      </p:sp>
      <p:sp>
        <p:nvSpPr>
          <p:cNvPr id="22" name="Body Level One…"/>
          <p:cNvSpPr txBox="1"/>
          <p:nvPr>
            <p:ph type="body" sz="quarter" idx="1"/>
          </p:nvPr>
        </p:nvSpPr>
        <p:spPr>
          <a:xfrm rot="21420000">
            <a:off x="554461" y="3446829"/>
            <a:ext cx="7512062" cy="550334"/>
          </a:xfrm>
          <a:prstGeom prst="rect">
            <a:avLst/>
          </a:prstGeom>
        </p:spPr>
        <p:txBody>
          <a:bodyPr anchor="t"/>
          <a:lstStyle>
            <a:lvl1pPr marL="0" indent="0" algn="r">
              <a:buClrTx/>
              <a:buSzTx/>
              <a:buFontTx/>
              <a:buNone/>
              <a:defRPr sz="2400">
                <a:solidFill>
                  <a:srgbClr val="808080"/>
                </a:solidFill>
              </a:defRPr>
            </a:lvl1pPr>
            <a:lvl2pPr marL="0" indent="457200" algn="r">
              <a:buClrTx/>
              <a:buSzTx/>
              <a:buFontTx/>
              <a:buNone/>
              <a:defRPr sz="2400">
                <a:solidFill>
                  <a:srgbClr val="808080"/>
                </a:solidFill>
              </a:defRPr>
            </a:lvl2pPr>
            <a:lvl3pPr marL="0" indent="914400" algn="r">
              <a:buClrTx/>
              <a:buSzTx/>
              <a:buFontTx/>
              <a:buNone/>
              <a:defRPr sz="2400">
                <a:solidFill>
                  <a:srgbClr val="808080"/>
                </a:solidFill>
              </a:defRPr>
            </a:lvl3pPr>
            <a:lvl4pPr marL="0" indent="1371600" algn="r">
              <a:buClrTx/>
              <a:buSzTx/>
              <a:buFontTx/>
              <a:buNone/>
              <a:defRPr sz="2400">
                <a:solidFill>
                  <a:srgbClr val="808080"/>
                </a:solidFill>
              </a:defRPr>
            </a:lvl4pPr>
            <a:lvl5pPr marL="0" indent="1828800" algn="r">
              <a:buClrTx/>
              <a:buSzTx/>
              <a:buFontTx/>
              <a:buNone/>
              <a:defRPr sz="2400">
                <a:solidFill>
                  <a:srgbClr val="808080"/>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5-Point Star 32"/>
          <p:cNvSpPr/>
          <p:nvPr/>
        </p:nvSpPr>
        <p:spPr>
          <a:xfrm rot="21420000">
            <a:off x="3121950" y="5057183"/>
            <a:ext cx="515388" cy="515387"/>
          </a:xfrm>
          <a:prstGeom prst="star5">
            <a:avLst>
              <a:gd name="adj" fmla="val 26693"/>
              <a:gd name="hf" fmla="val 105146"/>
              <a:gd name="vf" fmla="val 110557"/>
            </a:avLst>
          </a:prstGeom>
          <a:solidFill>
            <a:srgbClr val="000000">
              <a:alpha val="40000"/>
            </a:srgbClr>
          </a:solidFill>
          <a:ln w="12700">
            <a:miter lim="400000"/>
          </a:ln>
        </p:spPr>
        <p:txBody>
          <a:bodyPr lIns="45719" rIns="45719"/>
          <a:lstStyle/>
          <a:p>
            <a:pPr/>
          </a:p>
        </p:txBody>
      </p:sp>
      <p:sp>
        <p:nvSpPr>
          <p:cNvPr id="24" name="Slide Number"/>
          <p:cNvSpPr txBox="1"/>
          <p:nvPr>
            <p:ph type="sldNum" sz="quarter" idx="2"/>
          </p:nvPr>
        </p:nvSpPr>
        <p:spPr>
          <a:xfrm rot="21420000">
            <a:off x="7549893" y="3839313"/>
            <a:ext cx="383640" cy="459741"/>
          </a:xfrm>
          <a:prstGeom prst="rect">
            <a:avLst/>
          </a:prstGeom>
        </p:spPr>
        <p:txBody>
          <a:bodyPr/>
          <a:lstStyle>
            <a:lvl1pPr>
              <a:defRPr sz="2400">
                <a:solidFill>
                  <a:srgbClr val="40404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anoramic Picture with Caption">
    <p:spTree>
      <p:nvGrpSpPr>
        <p:cNvPr id="1" name=""/>
        <p:cNvGrpSpPr/>
        <p:nvPr/>
      </p:nvGrpSpPr>
      <p:grpSpPr>
        <a:xfrm>
          <a:off x="0" y="0"/>
          <a:ext cx="0" cy="0"/>
          <a:chOff x="0" y="0"/>
          <a:chExt cx="0" cy="0"/>
        </a:xfrm>
      </p:grpSpPr>
      <p:sp>
        <p:nvSpPr>
          <p:cNvPr id="103" name="Title Text"/>
          <p:cNvSpPr txBox="1"/>
          <p:nvPr>
            <p:ph type="title"/>
          </p:nvPr>
        </p:nvSpPr>
        <p:spPr>
          <a:xfrm>
            <a:off x="514350" y="4106333"/>
            <a:ext cx="7796032" cy="588847"/>
          </a:xfrm>
          <a:prstGeom prst="rect">
            <a:avLst/>
          </a:prstGeom>
        </p:spPr>
        <p:txBody>
          <a:bodyPr anchor="b"/>
          <a:lstStyle>
            <a:lvl1pPr>
              <a:defRPr sz="3200"/>
            </a:lvl1pPr>
          </a:lstStyle>
          <a:p>
            <a:pPr/>
            <a:r>
              <a:t>Title Text</a:t>
            </a:r>
          </a:p>
        </p:txBody>
      </p:sp>
      <p:sp>
        <p:nvSpPr>
          <p:cNvPr id="104" name="Picture Placeholder 2"/>
          <p:cNvSpPr/>
          <p:nvPr>
            <p:ph type="pic" sz="half" idx="13"/>
          </p:nvPr>
        </p:nvSpPr>
        <p:spPr>
          <a:xfrm>
            <a:off x="514351" y="685800"/>
            <a:ext cx="7794385" cy="3194904"/>
          </a:xfrm>
          <a:prstGeom prst="rect">
            <a:avLst/>
          </a:prstGeom>
          <a:ln w="57150">
            <a:solidFill>
              <a:srgbClr val="808080"/>
            </a:solidFill>
            <a:miter lim="800000"/>
          </a:ln>
        </p:spPr>
        <p:txBody>
          <a:bodyPr lIns="91439" rIns="91439" anchor="t">
            <a:noAutofit/>
          </a:bodyPr>
          <a:lstStyle/>
          <a:p>
            <a:pPr/>
          </a:p>
        </p:txBody>
      </p:sp>
      <p:sp>
        <p:nvSpPr>
          <p:cNvPr id="105" name="Body Level One…"/>
          <p:cNvSpPr txBox="1"/>
          <p:nvPr>
            <p:ph type="body" sz="quarter" idx="1"/>
          </p:nvPr>
        </p:nvSpPr>
        <p:spPr>
          <a:xfrm>
            <a:off x="514334" y="4702923"/>
            <a:ext cx="7796047" cy="682473"/>
          </a:xfrm>
          <a:prstGeom prst="rect">
            <a:avLst/>
          </a:prstGeom>
        </p:spPr>
        <p:txBody>
          <a:bodyPr anchor="t"/>
          <a:lstStyle>
            <a:lvl1pPr marL="0" indent="0">
              <a:buClrTx/>
              <a:buSzTx/>
              <a:buFontTx/>
              <a:buNone/>
              <a:defRPr sz="1600"/>
            </a:lvl1pPr>
            <a:lvl2pPr marL="0" indent="457200">
              <a:buClrTx/>
              <a:buSzTx/>
              <a:buFontTx/>
              <a:buNone/>
              <a:defRPr sz="1600"/>
            </a:lvl2pPr>
            <a:lvl3pPr marL="0" indent="914400">
              <a:buClrTx/>
              <a:buSzTx/>
              <a:buFontTx/>
              <a:buNone/>
              <a:defRPr sz="1600"/>
            </a:lvl3pPr>
            <a:lvl4pPr marL="0" indent="1371600">
              <a:buClrTx/>
              <a:buSzTx/>
              <a:buFontTx/>
              <a:buNone/>
              <a:defRPr sz="1600"/>
            </a:lvl4pPr>
            <a:lvl5pPr marL="0" indent="1828800">
              <a:buClrTx/>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aption">
    <p:spTree>
      <p:nvGrpSpPr>
        <p:cNvPr id="1" name=""/>
        <p:cNvGrpSpPr/>
        <p:nvPr/>
      </p:nvGrpSpPr>
      <p:grpSpPr>
        <a:xfrm>
          <a:off x="0" y="0"/>
          <a:ext cx="0" cy="0"/>
          <a:chOff x="0" y="0"/>
          <a:chExt cx="0" cy="0"/>
        </a:xfrm>
      </p:grpSpPr>
      <p:sp>
        <p:nvSpPr>
          <p:cNvPr id="113" name="Title Text"/>
          <p:cNvSpPr txBox="1"/>
          <p:nvPr>
            <p:ph type="title"/>
          </p:nvPr>
        </p:nvSpPr>
        <p:spPr>
          <a:xfrm>
            <a:off x="514351" y="685801"/>
            <a:ext cx="7797677" cy="3194904"/>
          </a:xfrm>
          <a:prstGeom prst="rect">
            <a:avLst/>
          </a:prstGeom>
        </p:spPr>
        <p:txBody>
          <a:bodyPr/>
          <a:lstStyle>
            <a:lvl1pPr algn="ctr">
              <a:defRPr sz="4800"/>
            </a:lvl1pPr>
          </a:lstStyle>
          <a:p>
            <a:pPr/>
            <a:r>
              <a:t>Title Text</a:t>
            </a:r>
          </a:p>
        </p:txBody>
      </p:sp>
      <p:sp>
        <p:nvSpPr>
          <p:cNvPr id="114" name="Body Level One…"/>
          <p:cNvSpPr txBox="1"/>
          <p:nvPr>
            <p:ph type="body" sz="quarter" idx="1"/>
          </p:nvPr>
        </p:nvSpPr>
        <p:spPr>
          <a:xfrm>
            <a:off x="514334" y="4106333"/>
            <a:ext cx="7796048" cy="1273607"/>
          </a:xfrm>
          <a:prstGeom prst="rect">
            <a:avLst/>
          </a:prstGeom>
        </p:spPr>
        <p:txBody>
          <a:bodyPr/>
          <a:lstStyle>
            <a:lvl1pPr marL="0" indent="0" algn="ctr">
              <a:buClrTx/>
              <a:buSzTx/>
              <a:buFontTx/>
              <a:buNone/>
              <a:defRPr sz="1800"/>
            </a:lvl1pPr>
            <a:lvl2pPr marL="0" indent="457200" algn="ctr">
              <a:buClrTx/>
              <a:buSzTx/>
              <a:buFontTx/>
              <a:buNone/>
              <a:defRPr sz="1800"/>
            </a:lvl2pPr>
            <a:lvl3pPr marL="0" indent="914400" algn="ctr">
              <a:buClrTx/>
              <a:buSzTx/>
              <a:buFontTx/>
              <a:buNone/>
              <a:defRPr sz="1800"/>
            </a:lvl3pPr>
            <a:lvl4pPr marL="0" indent="1371600" algn="ctr">
              <a:buClrTx/>
              <a:buSzTx/>
              <a:buFontTx/>
              <a:buNone/>
              <a:defRPr sz="1800"/>
            </a:lvl4pPr>
            <a:lvl5pPr marL="0" indent="1828800" algn="ctr">
              <a:buClrTx/>
              <a:buSzTx/>
              <a:buFontTx/>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1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with Caption">
    <p:spTree>
      <p:nvGrpSpPr>
        <p:cNvPr id="1" name=""/>
        <p:cNvGrpSpPr/>
        <p:nvPr/>
      </p:nvGrpSpPr>
      <p:grpSpPr>
        <a:xfrm>
          <a:off x="0" y="0"/>
          <a:ext cx="0" cy="0"/>
          <a:chOff x="0" y="0"/>
          <a:chExt cx="0" cy="0"/>
        </a:xfrm>
      </p:grpSpPr>
      <p:sp>
        <p:nvSpPr>
          <p:cNvPr id="122" name="Title Text"/>
          <p:cNvSpPr txBox="1"/>
          <p:nvPr>
            <p:ph type="title"/>
          </p:nvPr>
        </p:nvSpPr>
        <p:spPr>
          <a:xfrm>
            <a:off x="841299" y="685800"/>
            <a:ext cx="7143765" cy="2916704"/>
          </a:xfrm>
          <a:prstGeom prst="rect">
            <a:avLst/>
          </a:prstGeom>
        </p:spPr>
        <p:txBody>
          <a:bodyPr/>
          <a:lstStyle>
            <a:lvl1pPr algn="ctr">
              <a:defRPr sz="4800"/>
            </a:lvl1pPr>
          </a:lstStyle>
          <a:p>
            <a:pPr/>
            <a:r>
              <a:t>Title Text</a:t>
            </a:r>
          </a:p>
        </p:txBody>
      </p:sp>
      <p:sp>
        <p:nvSpPr>
          <p:cNvPr id="123" name="Body Level One…"/>
          <p:cNvSpPr txBox="1"/>
          <p:nvPr>
            <p:ph type="body" sz="quarter" idx="1"/>
          </p:nvPr>
        </p:nvSpPr>
        <p:spPr>
          <a:xfrm>
            <a:off x="1162698" y="3610031"/>
            <a:ext cx="6500968" cy="377769"/>
          </a:xfrm>
          <a:prstGeom prst="rect">
            <a:avLst/>
          </a:prstGeom>
        </p:spPr>
        <p:txBody>
          <a:bodyPr anchor="t"/>
          <a:lstStyle>
            <a:lvl1pPr marL="0" indent="0" algn="r">
              <a:buClrTx/>
              <a:buSzTx/>
              <a:buFontTx/>
              <a:buNone/>
              <a:defRPr sz="1400">
                <a:solidFill>
                  <a:srgbClr val="808080"/>
                </a:solidFill>
              </a:defRPr>
            </a:lvl1pPr>
            <a:lvl2pPr marL="0" indent="457200" algn="r">
              <a:buClrTx/>
              <a:buSzTx/>
              <a:buFontTx/>
              <a:buNone/>
              <a:defRPr sz="1400">
                <a:solidFill>
                  <a:srgbClr val="808080"/>
                </a:solidFill>
              </a:defRPr>
            </a:lvl2pPr>
            <a:lvl3pPr marL="0" indent="914400" algn="r">
              <a:buClrTx/>
              <a:buSzTx/>
              <a:buFontTx/>
              <a:buNone/>
              <a:defRPr sz="1400">
                <a:solidFill>
                  <a:srgbClr val="808080"/>
                </a:solidFill>
              </a:defRPr>
            </a:lvl3pPr>
            <a:lvl4pPr marL="0" indent="1371600" algn="r">
              <a:buClrTx/>
              <a:buSzTx/>
              <a:buFontTx/>
              <a:buNone/>
              <a:defRPr sz="1400">
                <a:solidFill>
                  <a:srgbClr val="808080"/>
                </a:solidFill>
              </a:defRPr>
            </a:lvl4pPr>
            <a:lvl5pPr marL="0" indent="1828800" algn="r">
              <a:buClrTx/>
              <a:buSzTx/>
              <a:buFontTx/>
              <a:buNone/>
              <a:defRPr sz="1400">
                <a:solidFill>
                  <a:srgbClr val="808080"/>
                </a:solidFill>
              </a:defRPr>
            </a:lvl5pPr>
          </a:lstStyle>
          <a:p>
            <a:pPr/>
            <a:r>
              <a:t>Body Level One</a:t>
            </a:r>
          </a:p>
          <a:p>
            <a:pPr lvl="1"/>
            <a:r>
              <a:t>Body Level Two</a:t>
            </a:r>
          </a:p>
          <a:p>
            <a:pPr lvl="2"/>
            <a:r>
              <a:t>Body Level Three</a:t>
            </a:r>
          </a:p>
          <a:p>
            <a:pPr lvl="3"/>
            <a:r>
              <a:t>Body Level Four</a:t>
            </a:r>
          </a:p>
          <a:p>
            <a:pPr lvl="4"/>
            <a:r>
              <a:t>Body Level Five</a:t>
            </a:r>
          </a:p>
        </p:txBody>
      </p:sp>
      <p:sp>
        <p:nvSpPr>
          <p:cNvPr id="124" name="Text Placeholder 3"/>
          <p:cNvSpPr/>
          <p:nvPr>
            <p:ph type="body" sz="quarter" idx="13"/>
          </p:nvPr>
        </p:nvSpPr>
        <p:spPr>
          <a:xfrm>
            <a:off x="514351" y="4106333"/>
            <a:ext cx="7797663" cy="1268253"/>
          </a:xfrm>
          <a:prstGeom prst="rect">
            <a:avLst/>
          </a:prstGeom>
        </p:spPr>
        <p:txBody>
          <a:bodyPr/>
          <a:lstStyle/>
          <a:p>
            <a:pPr marL="0" indent="0" algn="ctr">
              <a:buClrTx/>
              <a:buSzTx/>
              <a:buFontTx/>
              <a:buNone/>
              <a:defRPr sz="1800"/>
            </a:pPr>
          </a:p>
        </p:txBody>
      </p:sp>
      <p:sp>
        <p:nvSpPr>
          <p:cNvPr id="125" name="TextBox 9"/>
          <p:cNvSpPr txBox="1"/>
          <p:nvPr/>
        </p:nvSpPr>
        <p:spPr>
          <a:xfrm>
            <a:off x="450000" y="512217"/>
            <a:ext cx="365760" cy="13360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cap="all" sz="8000"/>
            </a:lvl1pPr>
          </a:lstStyle>
          <a:p>
            <a:pPr/>
            <a:r>
              <a:t>“</a:t>
            </a:r>
          </a:p>
        </p:txBody>
      </p:sp>
      <p:sp>
        <p:nvSpPr>
          <p:cNvPr id="126" name="TextBox 10"/>
          <p:cNvSpPr txBox="1"/>
          <p:nvPr/>
        </p:nvSpPr>
        <p:spPr>
          <a:xfrm>
            <a:off x="7942866" y="2530850"/>
            <a:ext cx="365761" cy="13360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cap="all" sz="8000"/>
            </a:lvl1pPr>
          </a:lstStyle>
          <a:p>
            <a:pPr/>
            <a:r>
              <a:t>”</a:t>
            </a: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ame Card">
    <p:spTree>
      <p:nvGrpSpPr>
        <p:cNvPr id="1" name=""/>
        <p:cNvGrpSpPr/>
        <p:nvPr/>
      </p:nvGrpSpPr>
      <p:grpSpPr>
        <a:xfrm>
          <a:off x="0" y="0"/>
          <a:ext cx="0" cy="0"/>
          <a:chOff x="0" y="0"/>
          <a:chExt cx="0" cy="0"/>
        </a:xfrm>
      </p:grpSpPr>
      <p:sp>
        <p:nvSpPr>
          <p:cNvPr id="134" name="Title Text"/>
          <p:cNvSpPr txBox="1"/>
          <p:nvPr>
            <p:ph type="title"/>
          </p:nvPr>
        </p:nvSpPr>
        <p:spPr>
          <a:xfrm>
            <a:off x="514351" y="1723855"/>
            <a:ext cx="7796031" cy="2511836"/>
          </a:xfrm>
          <a:prstGeom prst="rect">
            <a:avLst/>
          </a:prstGeom>
        </p:spPr>
        <p:txBody>
          <a:bodyPr anchor="b"/>
          <a:lstStyle>
            <a:lvl1pPr>
              <a:defRPr sz="4800"/>
            </a:lvl1pPr>
          </a:lstStyle>
          <a:p>
            <a:pPr/>
            <a:r>
              <a:t>Title Text</a:t>
            </a:r>
          </a:p>
        </p:txBody>
      </p:sp>
      <p:sp>
        <p:nvSpPr>
          <p:cNvPr id="135" name="Body Level One…"/>
          <p:cNvSpPr txBox="1"/>
          <p:nvPr>
            <p:ph type="body" sz="quarter" idx="1"/>
          </p:nvPr>
        </p:nvSpPr>
        <p:spPr>
          <a:xfrm>
            <a:off x="514351" y="4247467"/>
            <a:ext cx="7796031" cy="1140645"/>
          </a:xfrm>
          <a:prstGeom prst="rect">
            <a:avLst/>
          </a:prstGeom>
        </p:spPr>
        <p:txBody>
          <a:bodyPr anchor="t"/>
          <a:lstStyle>
            <a:lvl1pPr marL="0" indent="0">
              <a:buClrTx/>
              <a:buSzTx/>
              <a:buFontTx/>
              <a:buNone/>
              <a:defRPr sz="1800"/>
            </a:lvl1pPr>
            <a:lvl2pPr marL="0" indent="457200">
              <a:buClrTx/>
              <a:buSzTx/>
              <a:buFontTx/>
              <a:buNone/>
              <a:defRPr sz="1800"/>
            </a:lvl2pPr>
            <a:lvl3pPr marL="0" indent="914400">
              <a:buClrTx/>
              <a:buSzTx/>
              <a:buFontTx/>
              <a:buNone/>
              <a:defRPr sz="1800"/>
            </a:lvl3pPr>
            <a:lvl4pPr marL="0" indent="1371600">
              <a:buClrTx/>
              <a:buSzTx/>
              <a:buFontTx/>
              <a:buNone/>
              <a:defRPr sz="1800"/>
            </a:lvl4pPr>
            <a:lvl5pPr marL="0" indent="1828800">
              <a:buClrTx/>
              <a:buSzTx/>
              <a:buFontTx/>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Column">
    <p:spTree>
      <p:nvGrpSpPr>
        <p:cNvPr id="1" name=""/>
        <p:cNvGrpSpPr/>
        <p:nvPr/>
      </p:nvGrpSpPr>
      <p:grpSpPr>
        <a:xfrm>
          <a:off x="0" y="0"/>
          <a:ext cx="0" cy="0"/>
          <a:chOff x="0" y="0"/>
          <a:chExt cx="0" cy="0"/>
        </a:xfrm>
      </p:grpSpPr>
      <p:sp>
        <p:nvSpPr>
          <p:cNvPr id="143" name="Title Text"/>
          <p:cNvSpPr txBox="1"/>
          <p:nvPr>
            <p:ph type="title"/>
          </p:nvPr>
        </p:nvSpPr>
        <p:spPr>
          <a:xfrm>
            <a:off x="514351" y="685801"/>
            <a:ext cx="7796031" cy="1151965"/>
          </a:xfrm>
          <a:prstGeom prst="rect">
            <a:avLst/>
          </a:prstGeom>
        </p:spPr>
        <p:txBody>
          <a:bodyPr/>
          <a:lstStyle>
            <a:lvl1pPr algn="ctr"/>
          </a:lstStyle>
          <a:p>
            <a:pPr/>
            <a:r>
              <a:t>Title Text</a:t>
            </a:r>
          </a:p>
        </p:txBody>
      </p:sp>
      <p:sp>
        <p:nvSpPr>
          <p:cNvPr id="144" name="Body Level One…"/>
          <p:cNvSpPr txBox="1"/>
          <p:nvPr>
            <p:ph type="body" sz="quarter" idx="1"/>
          </p:nvPr>
        </p:nvSpPr>
        <p:spPr>
          <a:xfrm>
            <a:off x="514351" y="2063394"/>
            <a:ext cx="2482597" cy="576263"/>
          </a:xfrm>
          <a:prstGeom prst="rect">
            <a:avLst/>
          </a:prstGeom>
        </p:spPr>
        <p:txBody>
          <a:bodyPr anchor="b"/>
          <a:lstStyle>
            <a:lvl1pPr marL="0" indent="0" algn="ctr">
              <a:lnSpc>
                <a:spcPct val="90000"/>
              </a:lnSpc>
              <a:buClrTx/>
              <a:buSzTx/>
              <a:buFontTx/>
              <a:buNone/>
              <a:defRPr sz="2400">
                <a:solidFill>
                  <a:schemeClr val="accent1"/>
                </a:solidFill>
              </a:defRPr>
            </a:lvl1pPr>
            <a:lvl2pPr marL="0" indent="457200" algn="ctr">
              <a:lnSpc>
                <a:spcPct val="90000"/>
              </a:lnSpc>
              <a:buClrTx/>
              <a:buSzTx/>
              <a:buFontTx/>
              <a:buNone/>
              <a:defRPr sz="2400">
                <a:solidFill>
                  <a:schemeClr val="accent1"/>
                </a:solidFill>
              </a:defRPr>
            </a:lvl2pPr>
            <a:lvl3pPr marL="0" indent="914400" algn="ctr">
              <a:lnSpc>
                <a:spcPct val="90000"/>
              </a:lnSpc>
              <a:buClrTx/>
              <a:buSzTx/>
              <a:buFontTx/>
              <a:buNone/>
              <a:defRPr sz="2400">
                <a:solidFill>
                  <a:schemeClr val="accent1"/>
                </a:solidFill>
              </a:defRPr>
            </a:lvl3pPr>
            <a:lvl4pPr marL="0" indent="1371600" algn="ctr">
              <a:lnSpc>
                <a:spcPct val="90000"/>
              </a:lnSpc>
              <a:buClrTx/>
              <a:buSzTx/>
              <a:buFontTx/>
              <a:buNone/>
              <a:defRPr sz="2400">
                <a:solidFill>
                  <a:schemeClr val="accent1"/>
                </a:solidFill>
              </a:defRPr>
            </a:lvl4pPr>
            <a:lvl5pPr marL="0" indent="1828800" algn="ctr">
              <a:lnSpc>
                <a:spcPct val="90000"/>
              </a:lnSpc>
              <a:buClrTx/>
              <a:buSzTx/>
              <a:buFontTx/>
              <a:buNone/>
              <a:defRPr sz="2400">
                <a:solidFill>
                  <a:schemeClr val="accent1"/>
                </a:solidFill>
              </a:defRPr>
            </a:lvl5pPr>
          </a:lstStyle>
          <a:p>
            <a:pPr/>
            <a:r>
              <a:t>Body Level One</a:t>
            </a:r>
          </a:p>
          <a:p>
            <a:pPr lvl="1"/>
            <a:r>
              <a:t>Body Level Two</a:t>
            </a:r>
          </a:p>
          <a:p>
            <a:pPr lvl="2"/>
            <a:r>
              <a:t>Body Level Three</a:t>
            </a:r>
          </a:p>
          <a:p>
            <a:pPr lvl="3"/>
            <a:r>
              <a:t>Body Level Four</a:t>
            </a:r>
          </a:p>
          <a:p>
            <a:pPr lvl="4"/>
            <a:r>
              <a:t>Body Level Five</a:t>
            </a:r>
          </a:p>
        </p:txBody>
      </p:sp>
      <p:sp>
        <p:nvSpPr>
          <p:cNvPr id="145" name="Text Placeholder 3"/>
          <p:cNvSpPr/>
          <p:nvPr>
            <p:ph type="body" sz="quarter" idx="13"/>
          </p:nvPr>
        </p:nvSpPr>
        <p:spPr>
          <a:xfrm>
            <a:off x="514352" y="2639658"/>
            <a:ext cx="2482596" cy="2734929"/>
          </a:xfrm>
          <a:prstGeom prst="rect">
            <a:avLst/>
          </a:prstGeom>
        </p:spPr>
        <p:txBody>
          <a:bodyPr anchor="t"/>
          <a:lstStyle/>
          <a:p>
            <a:pPr marL="0" indent="0" algn="ctr">
              <a:buClrTx/>
              <a:buSzTx/>
              <a:buFontTx/>
              <a:buNone/>
              <a:defRPr sz="1400"/>
            </a:pPr>
          </a:p>
        </p:txBody>
      </p:sp>
      <p:sp>
        <p:nvSpPr>
          <p:cNvPr id="146" name="Text Placeholder 4"/>
          <p:cNvSpPr/>
          <p:nvPr>
            <p:ph type="body" sz="quarter" idx="14"/>
          </p:nvPr>
        </p:nvSpPr>
        <p:spPr>
          <a:xfrm>
            <a:off x="3175966" y="2063394"/>
            <a:ext cx="2482597" cy="576263"/>
          </a:xfrm>
          <a:prstGeom prst="rect">
            <a:avLst/>
          </a:prstGeom>
        </p:spPr>
        <p:txBody>
          <a:bodyPr anchor="b"/>
          <a:lstStyle/>
          <a:p>
            <a:pPr marL="0" indent="0" algn="ctr">
              <a:lnSpc>
                <a:spcPct val="90000"/>
              </a:lnSpc>
              <a:buClrTx/>
              <a:buSzTx/>
              <a:buFontTx/>
              <a:buNone/>
              <a:defRPr sz="2400">
                <a:solidFill>
                  <a:schemeClr val="accent1"/>
                </a:solidFill>
              </a:defRPr>
            </a:pPr>
          </a:p>
        </p:txBody>
      </p:sp>
      <p:sp>
        <p:nvSpPr>
          <p:cNvPr id="147" name="Text Placeholder 3"/>
          <p:cNvSpPr/>
          <p:nvPr>
            <p:ph type="body" sz="quarter" idx="15"/>
          </p:nvPr>
        </p:nvSpPr>
        <p:spPr>
          <a:xfrm>
            <a:off x="3175966" y="2639658"/>
            <a:ext cx="2482596" cy="2734929"/>
          </a:xfrm>
          <a:prstGeom prst="rect">
            <a:avLst/>
          </a:prstGeom>
        </p:spPr>
        <p:txBody>
          <a:bodyPr anchor="t"/>
          <a:lstStyle/>
          <a:p>
            <a:pPr marL="0" indent="0" algn="ctr">
              <a:buClrTx/>
              <a:buSzTx/>
              <a:buFontTx/>
              <a:buNone/>
              <a:defRPr sz="1400"/>
            </a:pPr>
          </a:p>
        </p:txBody>
      </p:sp>
      <p:sp>
        <p:nvSpPr>
          <p:cNvPr id="148" name="Text Placeholder 4"/>
          <p:cNvSpPr/>
          <p:nvPr>
            <p:ph type="body" sz="quarter" idx="16"/>
          </p:nvPr>
        </p:nvSpPr>
        <p:spPr>
          <a:xfrm>
            <a:off x="5827784" y="2063394"/>
            <a:ext cx="2482597" cy="576263"/>
          </a:xfrm>
          <a:prstGeom prst="rect">
            <a:avLst/>
          </a:prstGeom>
        </p:spPr>
        <p:txBody>
          <a:bodyPr anchor="b"/>
          <a:lstStyle/>
          <a:p>
            <a:pPr marL="0" indent="0" algn="ctr">
              <a:lnSpc>
                <a:spcPct val="90000"/>
              </a:lnSpc>
              <a:buClrTx/>
              <a:buSzTx/>
              <a:buFontTx/>
              <a:buNone/>
              <a:defRPr sz="2400">
                <a:solidFill>
                  <a:schemeClr val="accent1"/>
                </a:solidFill>
              </a:defRPr>
            </a:pPr>
          </a:p>
        </p:txBody>
      </p:sp>
      <p:sp>
        <p:nvSpPr>
          <p:cNvPr id="149" name="Text Placeholder 3"/>
          <p:cNvSpPr/>
          <p:nvPr>
            <p:ph type="body" sz="quarter" idx="17"/>
          </p:nvPr>
        </p:nvSpPr>
        <p:spPr>
          <a:xfrm>
            <a:off x="5827784" y="2639658"/>
            <a:ext cx="2482597" cy="2734929"/>
          </a:xfrm>
          <a:prstGeom prst="rect">
            <a:avLst/>
          </a:prstGeom>
        </p:spPr>
        <p:txBody>
          <a:bodyPr anchor="t"/>
          <a:lstStyle/>
          <a:p>
            <a:pPr marL="0" indent="0" algn="ctr">
              <a:buClrTx/>
              <a:buSzTx/>
              <a:buFontTx/>
              <a:buNone/>
              <a:defRPr sz="1400"/>
            </a:pPr>
          </a:p>
        </p:txBody>
      </p:sp>
      <p:sp>
        <p:nvSpPr>
          <p:cNvPr id="1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Picture Column">
    <p:spTree>
      <p:nvGrpSpPr>
        <p:cNvPr id="1" name=""/>
        <p:cNvGrpSpPr/>
        <p:nvPr/>
      </p:nvGrpSpPr>
      <p:grpSpPr>
        <a:xfrm>
          <a:off x="0" y="0"/>
          <a:ext cx="0" cy="0"/>
          <a:chOff x="0" y="0"/>
          <a:chExt cx="0" cy="0"/>
        </a:xfrm>
      </p:grpSpPr>
      <p:sp>
        <p:nvSpPr>
          <p:cNvPr id="157" name="Title Text"/>
          <p:cNvSpPr txBox="1"/>
          <p:nvPr>
            <p:ph type="title"/>
          </p:nvPr>
        </p:nvSpPr>
        <p:spPr>
          <a:prstGeom prst="rect">
            <a:avLst/>
          </a:prstGeom>
        </p:spPr>
        <p:txBody>
          <a:bodyPr/>
          <a:lstStyle>
            <a:lvl1pPr algn="ctr"/>
          </a:lstStyle>
          <a:p>
            <a:pPr/>
            <a:r>
              <a:t>Title Text</a:t>
            </a:r>
          </a:p>
        </p:txBody>
      </p:sp>
      <p:sp>
        <p:nvSpPr>
          <p:cNvPr id="158" name="Body Level One…"/>
          <p:cNvSpPr txBox="1"/>
          <p:nvPr>
            <p:ph type="body" sz="quarter" idx="1"/>
          </p:nvPr>
        </p:nvSpPr>
        <p:spPr>
          <a:xfrm>
            <a:off x="518880" y="3813025"/>
            <a:ext cx="2482596" cy="576263"/>
          </a:xfrm>
          <a:prstGeom prst="rect">
            <a:avLst/>
          </a:prstGeom>
        </p:spPr>
        <p:txBody>
          <a:bodyPr anchor="b"/>
          <a:lstStyle>
            <a:lvl1pPr marL="0" indent="0" algn="ctr">
              <a:lnSpc>
                <a:spcPct val="90000"/>
              </a:lnSpc>
              <a:buClrTx/>
              <a:buSzTx/>
              <a:buFontTx/>
              <a:buNone/>
              <a:defRPr sz="2200">
                <a:solidFill>
                  <a:schemeClr val="accent1"/>
                </a:solidFill>
              </a:defRPr>
            </a:lvl1pPr>
            <a:lvl2pPr marL="0" indent="457200" algn="ctr">
              <a:lnSpc>
                <a:spcPct val="90000"/>
              </a:lnSpc>
              <a:buClrTx/>
              <a:buSzTx/>
              <a:buFontTx/>
              <a:buNone/>
              <a:defRPr sz="2200">
                <a:solidFill>
                  <a:schemeClr val="accent1"/>
                </a:solidFill>
              </a:defRPr>
            </a:lvl2pPr>
            <a:lvl3pPr marL="0" indent="914400" algn="ctr">
              <a:lnSpc>
                <a:spcPct val="90000"/>
              </a:lnSpc>
              <a:buClrTx/>
              <a:buSzTx/>
              <a:buFontTx/>
              <a:buNone/>
              <a:defRPr sz="2200">
                <a:solidFill>
                  <a:schemeClr val="accent1"/>
                </a:solidFill>
              </a:defRPr>
            </a:lvl3pPr>
            <a:lvl4pPr marL="0" indent="1371600" algn="ctr">
              <a:lnSpc>
                <a:spcPct val="90000"/>
              </a:lnSpc>
              <a:buClrTx/>
              <a:buSzTx/>
              <a:buFontTx/>
              <a:buNone/>
              <a:defRPr sz="2200">
                <a:solidFill>
                  <a:schemeClr val="accent1"/>
                </a:solidFill>
              </a:defRPr>
            </a:lvl4pPr>
            <a:lvl5pPr marL="0" indent="1828800" algn="ctr">
              <a:lnSpc>
                <a:spcPct val="90000"/>
              </a:lnSpc>
              <a:buClrTx/>
              <a:buSzTx/>
              <a:buFontTx/>
              <a:buNone/>
              <a:defRPr sz="2200">
                <a:solidFill>
                  <a:schemeClr val="accent1"/>
                </a:solidFill>
              </a:defRPr>
            </a:lvl5pPr>
          </a:lstStyle>
          <a:p>
            <a:pPr/>
            <a:r>
              <a:t>Body Level One</a:t>
            </a:r>
          </a:p>
          <a:p>
            <a:pPr lvl="1"/>
            <a:r>
              <a:t>Body Level Two</a:t>
            </a:r>
          </a:p>
          <a:p>
            <a:pPr lvl="2"/>
            <a:r>
              <a:t>Body Level Three</a:t>
            </a:r>
          </a:p>
          <a:p>
            <a:pPr lvl="3"/>
            <a:r>
              <a:t>Body Level Four</a:t>
            </a:r>
          </a:p>
          <a:p>
            <a:pPr lvl="4"/>
            <a:r>
              <a:t>Body Level Five</a:t>
            </a:r>
          </a:p>
        </p:txBody>
      </p:sp>
      <p:sp>
        <p:nvSpPr>
          <p:cNvPr id="159" name="Picture Placeholder 2"/>
          <p:cNvSpPr/>
          <p:nvPr>
            <p:ph type="pic" sz="quarter" idx="13"/>
          </p:nvPr>
        </p:nvSpPr>
        <p:spPr>
          <a:xfrm>
            <a:off x="514335" y="2063395"/>
            <a:ext cx="2482596" cy="1536726"/>
          </a:xfrm>
          <a:prstGeom prst="rect">
            <a:avLst/>
          </a:prstGeom>
          <a:ln w="57150">
            <a:solidFill>
              <a:srgbClr val="808080"/>
            </a:solidFill>
            <a:miter lim="800000"/>
          </a:ln>
        </p:spPr>
        <p:txBody>
          <a:bodyPr lIns="91439" rIns="91439" anchor="t">
            <a:noAutofit/>
          </a:bodyPr>
          <a:lstStyle/>
          <a:p>
            <a:pPr/>
          </a:p>
        </p:txBody>
      </p:sp>
      <p:sp>
        <p:nvSpPr>
          <p:cNvPr id="160" name="Text Placeholder 3"/>
          <p:cNvSpPr/>
          <p:nvPr>
            <p:ph type="body" sz="quarter" idx="14"/>
          </p:nvPr>
        </p:nvSpPr>
        <p:spPr>
          <a:xfrm>
            <a:off x="518880" y="4389287"/>
            <a:ext cx="2482596" cy="985299"/>
          </a:xfrm>
          <a:prstGeom prst="rect">
            <a:avLst/>
          </a:prstGeom>
        </p:spPr>
        <p:txBody>
          <a:bodyPr anchor="t"/>
          <a:lstStyle/>
          <a:p>
            <a:pPr marL="0" indent="0" algn="ctr">
              <a:buClrTx/>
              <a:buSzTx/>
              <a:buFontTx/>
              <a:buNone/>
              <a:defRPr sz="1400"/>
            </a:pPr>
          </a:p>
        </p:txBody>
      </p:sp>
      <p:sp>
        <p:nvSpPr>
          <p:cNvPr id="161" name="Text Placeholder 4"/>
          <p:cNvSpPr/>
          <p:nvPr>
            <p:ph type="body" sz="quarter" idx="15"/>
          </p:nvPr>
        </p:nvSpPr>
        <p:spPr>
          <a:xfrm>
            <a:off x="3178057" y="3813025"/>
            <a:ext cx="2482597" cy="576263"/>
          </a:xfrm>
          <a:prstGeom prst="rect">
            <a:avLst/>
          </a:prstGeom>
        </p:spPr>
        <p:txBody>
          <a:bodyPr anchor="b"/>
          <a:lstStyle/>
          <a:p>
            <a:pPr marL="0" indent="0" algn="ctr">
              <a:lnSpc>
                <a:spcPct val="90000"/>
              </a:lnSpc>
              <a:buClrTx/>
              <a:buSzTx/>
              <a:buFontTx/>
              <a:buNone/>
              <a:defRPr sz="2200">
                <a:solidFill>
                  <a:schemeClr val="accent1"/>
                </a:solidFill>
              </a:defRPr>
            </a:pPr>
          </a:p>
        </p:txBody>
      </p:sp>
      <p:sp>
        <p:nvSpPr>
          <p:cNvPr id="162" name="Picture Placeholder 2"/>
          <p:cNvSpPr/>
          <p:nvPr>
            <p:ph type="pic" sz="quarter" idx="16"/>
          </p:nvPr>
        </p:nvSpPr>
        <p:spPr>
          <a:xfrm>
            <a:off x="3176998" y="2063395"/>
            <a:ext cx="2482597" cy="1535238"/>
          </a:xfrm>
          <a:prstGeom prst="rect">
            <a:avLst/>
          </a:prstGeom>
          <a:ln w="57150">
            <a:solidFill>
              <a:srgbClr val="808080"/>
            </a:solidFill>
            <a:miter lim="800000"/>
          </a:ln>
        </p:spPr>
        <p:txBody>
          <a:bodyPr lIns="91439" rIns="91439" anchor="t">
            <a:noAutofit/>
          </a:bodyPr>
          <a:lstStyle/>
          <a:p>
            <a:pPr/>
          </a:p>
        </p:txBody>
      </p:sp>
      <p:sp>
        <p:nvSpPr>
          <p:cNvPr id="163" name="Text Placeholder 3"/>
          <p:cNvSpPr/>
          <p:nvPr>
            <p:ph type="body" sz="quarter" idx="17"/>
          </p:nvPr>
        </p:nvSpPr>
        <p:spPr>
          <a:xfrm>
            <a:off x="3176997" y="4389285"/>
            <a:ext cx="2483656" cy="985301"/>
          </a:xfrm>
          <a:prstGeom prst="rect">
            <a:avLst/>
          </a:prstGeom>
        </p:spPr>
        <p:txBody>
          <a:bodyPr anchor="t"/>
          <a:lstStyle/>
          <a:p>
            <a:pPr marL="0" indent="0" algn="ctr">
              <a:buClrTx/>
              <a:buSzTx/>
              <a:buFontTx/>
              <a:buNone/>
              <a:defRPr sz="1400"/>
            </a:pPr>
          </a:p>
        </p:txBody>
      </p:sp>
      <p:sp>
        <p:nvSpPr>
          <p:cNvPr id="164" name="Text Placeholder 4"/>
          <p:cNvSpPr/>
          <p:nvPr>
            <p:ph type="body" sz="quarter" idx="18"/>
          </p:nvPr>
        </p:nvSpPr>
        <p:spPr>
          <a:xfrm>
            <a:off x="5826707" y="3813025"/>
            <a:ext cx="2482597" cy="576263"/>
          </a:xfrm>
          <a:prstGeom prst="rect">
            <a:avLst/>
          </a:prstGeom>
        </p:spPr>
        <p:txBody>
          <a:bodyPr anchor="b"/>
          <a:lstStyle/>
          <a:p>
            <a:pPr marL="0" indent="0" algn="ctr">
              <a:lnSpc>
                <a:spcPct val="90000"/>
              </a:lnSpc>
              <a:buClrTx/>
              <a:buSzTx/>
              <a:buFontTx/>
              <a:buNone/>
              <a:defRPr sz="2200">
                <a:solidFill>
                  <a:schemeClr val="accent1"/>
                </a:solidFill>
              </a:defRPr>
            </a:pPr>
          </a:p>
        </p:txBody>
      </p:sp>
      <p:sp>
        <p:nvSpPr>
          <p:cNvPr id="165" name="Picture Placeholder 2"/>
          <p:cNvSpPr/>
          <p:nvPr>
            <p:ph type="pic" sz="quarter" idx="19"/>
          </p:nvPr>
        </p:nvSpPr>
        <p:spPr>
          <a:xfrm>
            <a:off x="5826614" y="2063394"/>
            <a:ext cx="2482597" cy="1537197"/>
          </a:xfrm>
          <a:prstGeom prst="rect">
            <a:avLst/>
          </a:prstGeom>
          <a:ln w="57150">
            <a:solidFill>
              <a:srgbClr val="808080"/>
            </a:solidFill>
            <a:miter lim="800000"/>
          </a:ln>
        </p:spPr>
        <p:txBody>
          <a:bodyPr lIns="91439" rIns="91439" anchor="t">
            <a:noAutofit/>
          </a:bodyPr>
          <a:lstStyle/>
          <a:p>
            <a:pPr/>
          </a:p>
        </p:txBody>
      </p:sp>
      <p:sp>
        <p:nvSpPr>
          <p:cNvPr id="166" name="Text Placeholder 3"/>
          <p:cNvSpPr/>
          <p:nvPr>
            <p:ph type="body" sz="quarter" idx="20"/>
          </p:nvPr>
        </p:nvSpPr>
        <p:spPr>
          <a:xfrm>
            <a:off x="5826614" y="4389284"/>
            <a:ext cx="2482597" cy="985302"/>
          </a:xfrm>
          <a:prstGeom prst="rect">
            <a:avLst/>
          </a:prstGeom>
        </p:spPr>
        <p:txBody>
          <a:bodyPr anchor="t"/>
          <a:lstStyle/>
          <a:p>
            <a:pPr marL="0" indent="0" algn="ctr">
              <a:buClrTx/>
              <a:buSzTx/>
              <a:buFontTx/>
              <a:buNone/>
              <a:defRPr sz="1400"/>
            </a:pPr>
          </a:p>
        </p:txBody>
      </p:sp>
      <p:sp>
        <p:nvSpPr>
          <p:cNvPr id="1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31" name="Title Text"/>
          <p:cNvSpPr txBox="1"/>
          <p:nvPr>
            <p:ph type="title"/>
          </p:nvPr>
        </p:nvSpPr>
        <p:spPr>
          <a:prstGeom prst="rect">
            <a:avLst/>
          </a:prstGeom>
        </p:spPr>
        <p:txBody>
          <a:bodyPr/>
          <a:lstStyle/>
          <a:p>
            <a:pPr/>
            <a:r>
              <a:t>Title Text</a:t>
            </a:r>
          </a:p>
        </p:txBody>
      </p:sp>
      <p:sp>
        <p:nvSpPr>
          <p:cNvPr id="32" name="Body Level One…"/>
          <p:cNvSpPr txBox="1"/>
          <p:nvPr>
            <p:ph type="body" idx="1"/>
          </p:nvPr>
        </p:nvSpPr>
        <p:spPr>
          <a:xfrm>
            <a:off x="514351" y="2063395"/>
            <a:ext cx="7796031" cy="331119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40" name="Title Text"/>
          <p:cNvSpPr txBox="1"/>
          <p:nvPr>
            <p:ph type="title"/>
          </p:nvPr>
        </p:nvSpPr>
        <p:spPr>
          <a:xfrm>
            <a:off x="514351" y="685801"/>
            <a:ext cx="7796031" cy="3193488"/>
          </a:xfrm>
          <a:prstGeom prst="rect">
            <a:avLst/>
          </a:prstGeom>
        </p:spPr>
        <p:txBody>
          <a:bodyPr anchor="b"/>
          <a:lstStyle>
            <a:lvl1pPr>
              <a:defRPr sz="5400"/>
            </a:lvl1pPr>
          </a:lstStyle>
          <a:p>
            <a:pPr/>
            <a:r>
              <a:t>Title Text</a:t>
            </a:r>
          </a:p>
        </p:txBody>
      </p:sp>
      <p:sp>
        <p:nvSpPr>
          <p:cNvPr id="41" name="Body Level One…"/>
          <p:cNvSpPr txBox="1"/>
          <p:nvPr>
            <p:ph type="body" sz="half" idx="1"/>
          </p:nvPr>
        </p:nvSpPr>
        <p:spPr>
          <a:xfrm>
            <a:off x="514351" y="3742266"/>
            <a:ext cx="7796031" cy="1639615"/>
          </a:xfrm>
          <a:prstGeom prst="rect">
            <a:avLst/>
          </a:prstGeom>
        </p:spPr>
        <p:txBody>
          <a:bodyPr anchor="t"/>
          <a:lstStyle>
            <a:lvl1pPr marL="0" indent="0">
              <a:buClrTx/>
              <a:buSzTx/>
              <a:buFontTx/>
              <a:buNone/>
              <a:defRPr>
                <a:solidFill>
                  <a:srgbClr val="808080"/>
                </a:solidFill>
              </a:defRPr>
            </a:lvl1pPr>
            <a:lvl2pPr marL="0" indent="457200">
              <a:buClrTx/>
              <a:buSzTx/>
              <a:buFontTx/>
              <a:buNone/>
              <a:defRPr>
                <a:solidFill>
                  <a:srgbClr val="808080"/>
                </a:solidFill>
              </a:defRPr>
            </a:lvl2pPr>
            <a:lvl3pPr marL="0" indent="914400">
              <a:buClrTx/>
              <a:buSzTx/>
              <a:buFontTx/>
              <a:buNone/>
              <a:defRPr>
                <a:solidFill>
                  <a:srgbClr val="808080"/>
                </a:solidFill>
              </a:defRPr>
            </a:lvl3pPr>
            <a:lvl4pPr marL="0" indent="1371600">
              <a:buClrTx/>
              <a:buSzTx/>
              <a:buFontTx/>
              <a:buNone/>
              <a:defRPr>
                <a:solidFill>
                  <a:srgbClr val="808080"/>
                </a:solidFill>
              </a:defRPr>
            </a:lvl4pPr>
            <a:lvl5pPr marL="0" indent="1828800">
              <a:buClrTx/>
              <a:buSzTx/>
              <a:buFontTx/>
              <a:buNone/>
              <a:defRPr>
                <a:solidFill>
                  <a:srgbClr val="808080"/>
                </a:solidFill>
              </a:defRPr>
            </a:lvl5p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49" name="Title Text"/>
          <p:cNvSpPr txBox="1"/>
          <p:nvPr>
            <p:ph type="title"/>
          </p:nvPr>
        </p:nvSpPr>
        <p:spPr>
          <a:xfrm>
            <a:off x="514351" y="685800"/>
            <a:ext cx="7797663" cy="1158140"/>
          </a:xfrm>
          <a:prstGeom prst="rect">
            <a:avLst/>
          </a:prstGeom>
        </p:spPr>
        <p:txBody>
          <a:bodyPr/>
          <a:lstStyle/>
          <a:p>
            <a:pPr/>
            <a:r>
              <a:t>Title Text</a:t>
            </a:r>
          </a:p>
        </p:txBody>
      </p:sp>
      <p:sp>
        <p:nvSpPr>
          <p:cNvPr id="50" name="Body Level One…"/>
          <p:cNvSpPr txBox="1"/>
          <p:nvPr>
            <p:ph type="body" sz="half" idx="1"/>
          </p:nvPr>
        </p:nvSpPr>
        <p:spPr>
          <a:xfrm>
            <a:off x="514350" y="2063395"/>
            <a:ext cx="3816537" cy="3311190"/>
          </a:xfrm>
          <a:prstGeom prst="rect">
            <a:avLst/>
          </a:prstGeom>
        </p:spPr>
        <p:txBody>
          <a:bodyPr anchor="t"/>
          <a:lstStyle/>
          <a:p>
            <a:pPr/>
            <a:r>
              <a:t>Body Level One</a:t>
            </a:r>
          </a:p>
          <a:p>
            <a:pPr lvl="1"/>
            <a:r>
              <a:t>Body Level Two</a:t>
            </a:r>
          </a:p>
          <a:p>
            <a:pPr lvl="2"/>
            <a:r>
              <a:t>Body Level Three</a:t>
            </a:r>
          </a:p>
          <a:p>
            <a:pPr lvl="3"/>
            <a:r>
              <a:t>Body Level Four</a:t>
            </a:r>
          </a:p>
          <a:p>
            <a:pPr lvl="4"/>
            <a:r>
              <a:t>Body Level Five</a:t>
            </a:r>
          </a:p>
        </p:txBody>
      </p:sp>
      <p:sp>
        <p:nvSpPr>
          <p:cNvPr id="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58" name="Title Text"/>
          <p:cNvSpPr txBox="1"/>
          <p:nvPr>
            <p:ph type="title"/>
          </p:nvPr>
        </p:nvSpPr>
        <p:spPr>
          <a:xfrm>
            <a:off x="514351" y="685800"/>
            <a:ext cx="7796031" cy="1158140"/>
          </a:xfrm>
          <a:prstGeom prst="rect">
            <a:avLst/>
          </a:prstGeom>
        </p:spPr>
        <p:txBody>
          <a:bodyPr/>
          <a:lstStyle/>
          <a:p>
            <a:pPr/>
            <a:r>
              <a:t>Title Text</a:t>
            </a:r>
          </a:p>
        </p:txBody>
      </p:sp>
      <p:sp>
        <p:nvSpPr>
          <p:cNvPr id="59" name="Body Level One…"/>
          <p:cNvSpPr txBox="1"/>
          <p:nvPr>
            <p:ph type="body" sz="quarter" idx="1"/>
          </p:nvPr>
        </p:nvSpPr>
        <p:spPr>
          <a:xfrm>
            <a:off x="739569" y="2063395"/>
            <a:ext cx="3591317" cy="679995"/>
          </a:xfrm>
          <a:prstGeom prst="rect">
            <a:avLst/>
          </a:prstGeom>
        </p:spPr>
        <p:txBody>
          <a:bodyPr anchor="b"/>
          <a:lstStyle>
            <a:lvl1pPr marL="0" indent="0">
              <a:lnSpc>
                <a:spcPct val="90000"/>
              </a:lnSpc>
              <a:buClrTx/>
              <a:buSzTx/>
              <a:buFontTx/>
              <a:buNone/>
              <a:defRPr sz="2600">
                <a:solidFill>
                  <a:schemeClr val="accent1"/>
                </a:solidFill>
              </a:defRPr>
            </a:lvl1pPr>
            <a:lvl2pPr marL="0" indent="457200">
              <a:lnSpc>
                <a:spcPct val="90000"/>
              </a:lnSpc>
              <a:buClrTx/>
              <a:buSzTx/>
              <a:buFontTx/>
              <a:buNone/>
              <a:defRPr sz="2600">
                <a:solidFill>
                  <a:schemeClr val="accent1"/>
                </a:solidFill>
              </a:defRPr>
            </a:lvl2pPr>
            <a:lvl3pPr marL="0" indent="914400">
              <a:lnSpc>
                <a:spcPct val="90000"/>
              </a:lnSpc>
              <a:buClrTx/>
              <a:buSzTx/>
              <a:buFontTx/>
              <a:buNone/>
              <a:defRPr sz="2600">
                <a:solidFill>
                  <a:schemeClr val="accent1"/>
                </a:solidFill>
              </a:defRPr>
            </a:lvl3pPr>
            <a:lvl4pPr marL="0" indent="1371600">
              <a:lnSpc>
                <a:spcPct val="90000"/>
              </a:lnSpc>
              <a:buClrTx/>
              <a:buSzTx/>
              <a:buFontTx/>
              <a:buNone/>
              <a:defRPr sz="2600">
                <a:solidFill>
                  <a:schemeClr val="accent1"/>
                </a:solidFill>
              </a:defRPr>
            </a:lvl4pPr>
            <a:lvl5pPr marL="0" indent="1828800">
              <a:lnSpc>
                <a:spcPct val="90000"/>
              </a:lnSpc>
              <a:buClrTx/>
              <a:buSzTx/>
              <a:buFontTx/>
              <a:buNone/>
              <a:defRPr sz="2600">
                <a:solidFill>
                  <a:schemeClr val="accent1"/>
                </a:solidFill>
              </a:defRPr>
            </a:lvl5pPr>
          </a:lstStyle>
          <a:p>
            <a:pPr/>
            <a:r>
              <a:t>Body Level One</a:t>
            </a:r>
          </a:p>
          <a:p>
            <a:pPr lvl="1"/>
            <a:r>
              <a:t>Body Level Two</a:t>
            </a:r>
          </a:p>
          <a:p>
            <a:pPr lvl="2"/>
            <a:r>
              <a:t>Body Level Three</a:t>
            </a:r>
          </a:p>
          <a:p>
            <a:pPr lvl="3"/>
            <a:r>
              <a:t>Body Level Four</a:t>
            </a:r>
          </a:p>
          <a:p>
            <a:pPr lvl="4"/>
            <a:r>
              <a:t>Body Level Five</a:t>
            </a:r>
          </a:p>
        </p:txBody>
      </p:sp>
      <p:sp>
        <p:nvSpPr>
          <p:cNvPr id="60" name="Text Placeholder 4"/>
          <p:cNvSpPr/>
          <p:nvPr>
            <p:ph type="body" sz="quarter" idx="13"/>
          </p:nvPr>
        </p:nvSpPr>
        <p:spPr>
          <a:xfrm>
            <a:off x="4715340" y="2063395"/>
            <a:ext cx="3596672" cy="679995"/>
          </a:xfrm>
          <a:prstGeom prst="rect">
            <a:avLst/>
          </a:prstGeom>
        </p:spPr>
        <p:txBody>
          <a:bodyPr anchor="b"/>
          <a:lstStyle/>
          <a:p>
            <a:pPr marL="0" indent="0">
              <a:lnSpc>
                <a:spcPct val="90000"/>
              </a:lnSpc>
              <a:buClrTx/>
              <a:buSzTx/>
              <a:buFontTx/>
              <a:buNone/>
              <a:defRPr sz="2600">
                <a:solidFill>
                  <a:schemeClr val="accent1"/>
                </a:solidFill>
              </a:defRPr>
            </a:pPr>
          </a:p>
        </p:txBody>
      </p:sp>
      <p:sp>
        <p:nvSpPr>
          <p:cNvPr id="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68" name="Title Text"/>
          <p:cNvSpPr txBox="1"/>
          <p:nvPr>
            <p:ph type="title"/>
          </p:nvPr>
        </p:nvSpPr>
        <p:spPr>
          <a:prstGeom prst="rect">
            <a:avLst/>
          </a:prstGeom>
        </p:spPr>
        <p:txBody>
          <a:bodyPr/>
          <a:lstStyle/>
          <a:p>
            <a:pPr/>
            <a:r>
              <a:t>Title Text</a:t>
            </a:r>
          </a:p>
        </p:txBody>
      </p:sp>
      <p:sp>
        <p:nvSpPr>
          <p:cNvPr id="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83" name="Title Text"/>
          <p:cNvSpPr txBox="1"/>
          <p:nvPr>
            <p:ph type="title"/>
          </p:nvPr>
        </p:nvSpPr>
        <p:spPr>
          <a:xfrm>
            <a:off x="520232" y="685800"/>
            <a:ext cx="3095145" cy="2023253"/>
          </a:xfrm>
          <a:prstGeom prst="rect">
            <a:avLst/>
          </a:prstGeom>
        </p:spPr>
        <p:txBody>
          <a:bodyPr anchor="b"/>
          <a:lstStyle>
            <a:lvl1pPr algn="ctr">
              <a:defRPr sz="3600"/>
            </a:lvl1pPr>
          </a:lstStyle>
          <a:p>
            <a:pPr/>
            <a:r>
              <a:t>Title Text</a:t>
            </a:r>
          </a:p>
        </p:txBody>
      </p:sp>
      <p:sp>
        <p:nvSpPr>
          <p:cNvPr id="84" name="Body Level One…"/>
          <p:cNvSpPr txBox="1"/>
          <p:nvPr>
            <p:ph type="body" sz="half" idx="1"/>
          </p:nvPr>
        </p:nvSpPr>
        <p:spPr>
          <a:xfrm>
            <a:off x="3784600" y="685801"/>
            <a:ext cx="4525782" cy="468878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5" name="Text Placeholder 3"/>
          <p:cNvSpPr/>
          <p:nvPr>
            <p:ph type="body" sz="quarter" idx="13"/>
          </p:nvPr>
        </p:nvSpPr>
        <p:spPr>
          <a:xfrm>
            <a:off x="520232" y="2709053"/>
            <a:ext cx="3095146" cy="2665534"/>
          </a:xfrm>
          <a:prstGeom prst="rect">
            <a:avLst/>
          </a:prstGeom>
        </p:spPr>
        <p:txBody>
          <a:bodyPr anchor="t"/>
          <a:lstStyle/>
          <a:p>
            <a:pPr marL="0" indent="0" algn="ctr">
              <a:buClrTx/>
              <a:buSzTx/>
              <a:buFontTx/>
              <a:buNone/>
              <a:defRPr sz="1800"/>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93" name="Title Text"/>
          <p:cNvSpPr txBox="1"/>
          <p:nvPr>
            <p:ph type="title"/>
          </p:nvPr>
        </p:nvSpPr>
        <p:spPr>
          <a:xfrm>
            <a:off x="514351" y="685800"/>
            <a:ext cx="4408173" cy="2023253"/>
          </a:xfrm>
          <a:prstGeom prst="rect">
            <a:avLst/>
          </a:prstGeom>
        </p:spPr>
        <p:txBody>
          <a:bodyPr anchor="b"/>
          <a:lstStyle>
            <a:lvl1pPr algn="ctr">
              <a:defRPr sz="3600"/>
            </a:lvl1pPr>
          </a:lstStyle>
          <a:p>
            <a:pPr/>
            <a:r>
              <a:t>Title Text</a:t>
            </a:r>
          </a:p>
        </p:txBody>
      </p:sp>
      <p:sp>
        <p:nvSpPr>
          <p:cNvPr id="94" name="Picture Placeholder 2"/>
          <p:cNvSpPr/>
          <p:nvPr>
            <p:ph type="pic" sz="half" idx="13"/>
          </p:nvPr>
        </p:nvSpPr>
        <p:spPr>
          <a:xfrm>
            <a:off x="5147740" y="1"/>
            <a:ext cx="3162642" cy="5071534"/>
          </a:xfrm>
          <a:prstGeom prst="rect">
            <a:avLst/>
          </a:prstGeom>
          <a:ln w="57150">
            <a:solidFill>
              <a:srgbClr val="808080"/>
            </a:solidFill>
            <a:miter lim="800000"/>
          </a:ln>
        </p:spPr>
        <p:txBody>
          <a:bodyPr lIns="91439" rIns="91439" anchor="t">
            <a:noAutofit/>
          </a:bodyPr>
          <a:lstStyle/>
          <a:p>
            <a:pPr/>
          </a:p>
        </p:txBody>
      </p:sp>
      <p:sp>
        <p:nvSpPr>
          <p:cNvPr id="95" name="Body Level One…"/>
          <p:cNvSpPr txBox="1"/>
          <p:nvPr>
            <p:ph type="body" sz="quarter" idx="1"/>
          </p:nvPr>
        </p:nvSpPr>
        <p:spPr>
          <a:xfrm>
            <a:off x="514351" y="2709053"/>
            <a:ext cx="4408171" cy="2362482"/>
          </a:xfrm>
          <a:prstGeom prst="rect">
            <a:avLst/>
          </a:prstGeom>
        </p:spPr>
        <p:txBody>
          <a:bodyPr anchor="t"/>
          <a:lstStyle>
            <a:lvl1pPr marL="0" indent="0" algn="ctr">
              <a:buClrTx/>
              <a:buSzTx/>
              <a:buFontTx/>
              <a:buNone/>
              <a:defRPr sz="1800"/>
            </a:lvl1pPr>
            <a:lvl2pPr marL="0" indent="457200" algn="ctr">
              <a:buClrTx/>
              <a:buSzTx/>
              <a:buFontTx/>
              <a:buNone/>
              <a:defRPr sz="1800"/>
            </a:lvl2pPr>
            <a:lvl3pPr marL="0" indent="914400" algn="ctr">
              <a:buClrTx/>
              <a:buSzTx/>
              <a:buFontTx/>
              <a:buNone/>
              <a:defRPr sz="1800"/>
            </a:lvl3pPr>
            <a:lvl4pPr marL="0" indent="1371600" algn="ctr">
              <a:buClrTx/>
              <a:buSzTx/>
              <a:buFontTx/>
              <a:buNone/>
              <a:defRPr sz="1800"/>
            </a:lvl4pPr>
            <a:lvl5pPr marL="0" indent="1828800" algn="ctr">
              <a:buClrTx/>
              <a:buSzTx/>
              <a:buFontTx/>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3">
            <a:extLst/>
          </a:blip>
          <a:stretch>
            <a:fillRect/>
          </a:stretch>
        </p:blipFill>
        <p:spPr>
          <a:xfrm>
            <a:off x="0" y="0"/>
            <a:ext cx="9144000" cy="6858000"/>
          </a:xfrm>
          <a:prstGeom prst="rect">
            <a:avLst/>
          </a:prstGeom>
          <a:ln w="12700">
            <a:miter lim="400000"/>
          </a:ln>
        </p:spPr>
      </p:pic>
      <p:grpSp>
        <p:nvGrpSpPr>
          <p:cNvPr id="6" name="Group 9"/>
          <p:cNvGrpSpPr/>
          <p:nvPr/>
        </p:nvGrpSpPr>
        <p:grpSpPr>
          <a:xfrm>
            <a:off x="-19049" y="1"/>
            <a:ext cx="9004015" cy="6644081"/>
            <a:chOff x="0" y="0"/>
            <a:chExt cx="9004013" cy="6644080"/>
          </a:xfrm>
        </p:grpSpPr>
        <p:sp>
          <p:nvSpPr>
            <p:cNvPr id="3" name="Rectangle 10"/>
            <p:cNvSpPr/>
            <p:nvPr/>
          </p:nvSpPr>
          <p:spPr>
            <a:xfrm>
              <a:off x="19048" y="0"/>
              <a:ext cx="8984966" cy="6644081"/>
            </a:xfrm>
            <a:prstGeom prst="rect">
              <a:avLst/>
            </a:prstGeom>
            <a:noFill/>
            <a:ln w="12700" cap="flat">
              <a:noFill/>
              <a:miter lim="400000"/>
            </a:ln>
            <a:effectLst>
              <a:outerShdw sx="100000" sy="100000" kx="0" ky="0" algn="b" rotWithShape="0" blurRad="101600" dist="76200" dir="4380000">
                <a:srgbClr val="000000">
                  <a:alpha val="68000"/>
                </a:srgbClr>
              </a:outerShdw>
            </a:effectLst>
          </p:spPr>
          <p:txBody>
            <a:bodyPr wrap="square" lIns="45719" tIns="45719" rIns="45719" bIns="45719" numCol="1" anchor="t">
              <a:noAutofit/>
            </a:bodyPr>
            <a:lstStyle/>
            <a:p>
              <a:pPr/>
            </a:p>
          </p:txBody>
        </p:sp>
        <p:sp>
          <p:nvSpPr>
            <p:cNvPr id="4" name="Rectangle 12"/>
            <p:cNvSpPr/>
            <p:nvPr/>
          </p:nvSpPr>
          <p:spPr>
            <a:xfrm>
              <a:off x="19048" y="5600215"/>
              <a:ext cx="8779886" cy="780582"/>
            </a:xfrm>
            <a:prstGeom prst="rect">
              <a:avLst/>
            </a:prstGeom>
            <a:gradFill flip="none" rotWithShape="1">
              <a:gsLst>
                <a:gs pos="34000">
                  <a:schemeClr val="accent1"/>
                </a:gs>
                <a:gs pos="100000">
                  <a:srgbClr val="5C0707"/>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5" name="Freeform 11"/>
            <p:cNvSpPr/>
            <p:nvPr/>
          </p:nvSpPr>
          <p:spPr>
            <a:xfrm>
              <a:off x="-1" y="0"/>
              <a:ext cx="8829970" cy="64195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7" y="0"/>
                  </a:moveTo>
                  <a:lnTo>
                    <a:pt x="21600" y="21600"/>
                  </a:lnTo>
                  <a:lnTo>
                    <a:pt x="0" y="21572"/>
                  </a:lnTo>
                </a:path>
              </a:pathLst>
            </a:custGeom>
            <a:noFill/>
            <a:ln w="82550" cap="flat">
              <a:solidFill>
                <a:srgbClr val="808080"/>
              </a:solidFill>
              <a:prstDash val="solid"/>
              <a:miter lim="800000"/>
            </a:ln>
            <a:effectLst/>
          </p:spPr>
          <p:txBody>
            <a:bodyPr wrap="square" lIns="45719" tIns="45719" rIns="45719" bIns="45719" numCol="1" anchor="t">
              <a:noAutofit/>
            </a:bodyPr>
            <a:lstStyle/>
            <a:p>
              <a:pPr/>
            </a:p>
          </p:txBody>
        </p:sp>
      </p:grpSp>
      <p:sp>
        <p:nvSpPr>
          <p:cNvPr id="7" name="Title Text"/>
          <p:cNvSpPr txBox="1"/>
          <p:nvPr>
            <p:ph type="title"/>
          </p:nvPr>
        </p:nvSpPr>
        <p:spPr>
          <a:xfrm>
            <a:off x="514351" y="685801"/>
            <a:ext cx="7797663" cy="115196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8" name="Body Level One…"/>
          <p:cNvSpPr txBox="1"/>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9" name="Slide Number"/>
          <p:cNvSpPr txBox="1"/>
          <p:nvPr>
            <p:ph type="sldNum" sz="quarter" idx="2"/>
          </p:nvPr>
        </p:nvSpPr>
        <p:spPr>
          <a:xfrm>
            <a:off x="4840424" y="5744949"/>
            <a:ext cx="430224" cy="523241"/>
          </a:xfrm>
          <a:prstGeom prst="rect">
            <a:avLst/>
          </a:prstGeom>
          <a:ln w="12700">
            <a:miter lim="400000"/>
          </a:ln>
        </p:spPr>
        <p:txBody>
          <a:bodyPr wrap="none" lIns="45719" rIns="45719" anchor="ctr">
            <a:spAutoFit/>
          </a:bodyPr>
          <a:lstStyle>
            <a:lvl1pPr algn="ctr">
              <a:defRPr cap="all" sz="2800">
                <a:solidFill>
                  <a:srgbClr val="5C0707"/>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all" i="0" spc="0" strike="noStrike" sz="4400" u="none">
          <a:solidFill>
            <a:schemeClr val="accent1"/>
          </a:solidFill>
          <a:uFillTx/>
          <a:latin typeface="Impact"/>
          <a:ea typeface="Impact"/>
          <a:cs typeface="Impact"/>
          <a:sym typeface="Impact"/>
        </a:defRPr>
      </a:lvl1pPr>
      <a:lvl2pPr marL="0" marR="0" indent="0" algn="l" defTabSz="914400" rtl="0" latinLnBrk="0">
        <a:lnSpc>
          <a:spcPct val="90000"/>
        </a:lnSpc>
        <a:spcBef>
          <a:spcPts val="0"/>
        </a:spcBef>
        <a:spcAft>
          <a:spcPts val="0"/>
        </a:spcAft>
        <a:buClrTx/>
        <a:buSzTx/>
        <a:buFontTx/>
        <a:buNone/>
        <a:tabLst/>
        <a:defRPr b="0" baseline="0" cap="all" i="0" spc="0" strike="noStrike" sz="4400" u="none">
          <a:solidFill>
            <a:schemeClr val="accent1"/>
          </a:solidFill>
          <a:uFillTx/>
          <a:latin typeface="Impact"/>
          <a:ea typeface="Impact"/>
          <a:cs typeface="Impact"/>
          <a:sym typeface="Impact"/>
        </a:defRPr>
      </a:lvl2pPr>
      <a:lvl3pPr marL="0" marR="0" indent="0" algn="l" defTabSz="914400" rtl="0" latinLnBrk="0">
        <a:lnSpc>
          <a:spcPct val="90000"/>
        </a:lnSpc>
        <a:spcBef>
          <a:spcPts val="0"/>
        </a:spcBef>
        <a:spcAft>
          <a:spcPts val="0"/>
        </a:spcAft>
        <a:buClrTx/>
        <a:buSzTx/>
        <a:buFontTx/>
        <a:buNone/>
        <a:tabLst/>
        <a:defRPr b="0" baseline="0" cap="all" i="0" spc="0" strike="noStrike" sz="4400" u="none">
          <a:solidFill>
            <a:schemeClr val="accent1"/>
          </a:solidFill>
          <a:uFillTx/>
          <a:latin typeface="Impact"/>
          <a:ea typeface="Impact"/>
          <a:cs typeface="Impact"/>
          <a:sym typeface="Impact"/>
        </a:defRPr>
      </a:lvl3pPr>
      <a:lvl4pPr marL="0" marR="0" indent="0" algn="l" defTabSz="914400" rtl="0" latinLnBrk="0">
        <a:lnSpc>
          <a:spcPct val="90000"/>
        </a:lnSpc>
        <a:spcBef>
          <a:spcPts val="0"/>
        </a:spcBef>
        <a:spcAft>
          <a:spcPts val="0"/>
        </a:spcAft>
        <a:buClrTx/>
        <a:buSzTx/>
        <a:buFontTx/>
        <a:buNone/>
        <a:tabLst/>
        <a:defRPr b="0" baseline="0" cap="all" i="0" spc="0" strike="noStrike" sz="4400" u="none">
          <a:solidFill>
            <a:schemeClr val="accent1"/>
          </a:solidFill>
          <a:uFillTx/>
          <a:latin typeface="Impact"/>
          <a:ea typeface="Impact"/>
          <a:cs typeface="Impact"/>
          <a:sym typeface="Impact"/>
        </a:defRPr>
      </a:lvl4pPr>
      <a:lvl5pPr marL="0" marR="0" indent="0" algn="l" defTabSz="914400" rtl="0" latinLnBrk="0">
        <a:lnSpc>
          <a:spcPct val="90000"/>
        </a:lnSpc>
        <a:spcBef>
          <a:spcPts val="0"/>
        </a:spcBef>
        <a:spcAft>
          <a:spcPts val="0"/>
        </a:spcAft>
        <a:buClrTx/>
        <a:buSzTx/>
        <a:buFontTx/>
        <a:buNone/>
        <a:tabLst/>
        <a:defRPr b="0" baseline="0" cap="all" i="0" spc="0" strike="noStrike" sz="4400" u="none">
          <a:solidFill>
            <a:schemeClr val="accent1"/>
          </a:solidFill>
          <a:uFillTx/>
          <a:latin typeface="Impact"/>
          <a:ea typeface="Impact"/>
          <a:cs typeface="Impact"/>
          <a:sym typeface="Impact"/>
        </a:defRPr>
      </a:lvl5pPr>
      <a:lvl6pPr marL="0" marR="0" indent="0" algn="l" defTabSz="914400" rtl="0" latinLnBrk="0">
        <a:lnSpc>
          <a:spcPct val="90000"/>
        </a:lnSpc>
        <a:spcBef>
          <a:spcPts val="0"/>
        </a:spcBef>
        <a:spcAft>
          <a:spcPts val="0"/>
        </a:spcAft>
        <a:buClrTx/>
        <a:buSzTx/>
        <a:buFontTx/>
        <a:buNone/>
        <a:tabLst/>
        <a:defRPr b="0" baseline="0" cap="all" i="0" spc="0" strike="noStrike" sz="4400" u="none">
          <a:solidFill>
            <a:schemeClr val="accent1"/>
          </a:solidFill>
          <a:uFillTx/>
          <a:latin typeface="Impact"/>
          <a:ea typeface="Impact"/>
          <a:cs typeface="Impact"/>
          <a:sym typeface="Impact"/>
        </a:defRPr>
      </a:lvl6pPr>
      <a:lvl7pPr marL="0" marR="0" indent="0" algn="l" defTabSz="914400" rtl="0" latinLnBrk="0">
        <a:lnSpc>
          <a:spcPct val="90000"/>
        </a:lnSpc>
        <a:spcBef>
          <a:spcPts val="0"/>
        </a:spcBef>
        <a:spcAft>
          <a:spcPts val="0"/>
        </a:spcAft>
        <a:buClrTx/>
        <a:buSzTx/>
        <a:buFontTx/>
        <a:buNone/>
        <a:tabLst/>
        <a:defRPr b="0" baseline="0" cap="all" i="0" spc="0" strike="noStrike" sz="4400" u="none">
          <a:solidFill>
            <a:schemeClr val="accent1"/>
          </a:solidFill>
          <a:uFillTx/>
          <a:latin typeface="Impact"/>
          <a:ea typeface="Impact"/>
          <a:cs typeface="Impact"/>
          <a:sym typeface="Impact"/>
        </a:defRPr>
      </a:lvl7pPr>
      <a:lvl8pPr marL="0" marR="0" indent="0" algn="l" defTabSz="914400" rtl="0" latinLnBrk="0">
        <a:lnSpc>
          <a:spcPct val="90000"/>
        </a:lnSpc>
        <a:spcBef>
          <a:spcPts val="0"/>
        </a:spcBef>
        <a:spcAft>
          <a:spcPts val="0"/>
        </a:spcAft>
        <a:buClrTx/>
        <a:buSzTx/>
        <a:buFontTx/>
        <a:buNone/>
        <a:tabLst/>
        <a:defRPr b="0" baseline="0" cap="all" i="0" spc="0" strike="noStrike" sz="4400" u="none">
          <a:solidFill>
            <a:schemeClr val="accent1"/>
          </a:solidFill>
          <a:uFillTx/>
          <a:latin typeface="Impact"/>
          <a:ea typeface="Impact"/>
          <a:cs typeface="Impact"/>
          <a:sym typeface="Impact"/>
        </a:defRPr>
      </a:lvl8pPr>
      <a:lvl9pPr marL="0" marR="0" indent="0" algn="l" defTabSz="914400" rtl="0" latinLnBrk="0">
        <a:lnSpc>
          <a:spcPct val="90000"/>
        </a:lnSpc>
        <a:spcBef>
          <a:spcPts val="0"/>
        </a:spcBef>
        <a:spcAft>
          <a:spcPts val="0"/>
        </a:spcAft>
        <a:buClrTx/>
        <a:buSzTx/>
        <a:buFontTx/>
        <a:buNone/>
        <a:tabLst/>
        <a:defRPr b="0" baseline="0" cap="all" i="0" spc="0" strike="noStrike" sz="4400" u="none">
          <a:solidFill>
            <a:schemeClr val="accent1"/>
          </a:solidFill>
          <a:uFillTx/>
          <a:latin typeface="Impact"/>
          <a:ea typeface="Impact"/>
          <a:cs typeface="Impact"/>
          <a:sym typeface="Impact"/>
        </a:defRPr>
      </a:lvl9pPr>
    </p:titleStyle>
    <p:bodyStyle>
      <a:lvl1pPr marL="228600" marR="0" indent="-228600" algn="l" defTabSz="914400" rtl="0" latinLnBrk="0">
        <a:lnSpc>
          <a:spcPct val="120000"/>
        </a:lnSpc>
        <a:spcBef>
          <a:spcPts val="1000"/>
        </a:spcBef>
        <a:spcAft>
          <a:spcPts val="0"/>
        </a:spcAft>
        <a:buClr>
          <a:schemeClr val="accent1"/>
        </a:buClr>
        <a:buSzPct val="160000"/>
        <a:buFont typeface="Arial"/>
        <a:buChar char="•"/>
        <a:tabLst/>
        <a:defRPr b="0" baseline="0" cap="all" i="0" spc="0" strike="noStrike" sz="2000" u="none">
          <a:solidFill>
            <a:srgbClr val="000000"/>
          </a:solidFill>
          <a:uFillTx/>
          <a:latin typeface="Impact"/>
          <a:ea typeface="Impact"/>
          <a:cs typeface="Impact"/>
          <a:sym typeface="Impact"/>
        </a:defRPr>
      </a:lvl1pPr>
      <a:lvl2pPr marL="711200" marR="0" indent="-254000" algn="l" defTabSz="914400" rtl="0" latinLnBrk="0">
        <a:lnSpc>
          <a:spcPct val="120000"/>
        </a:lnSpc>
        <a:spcBef>
          <a:spcPts val="1000"/>
        </a:spcBef>
        <a:spcAft>
          <a:spcPts val="0"/>
        </a:spcAft>
        <a:buClr>
          <a:schemeClr val="accent1"/>
        </a:buClr>
        <a:buSzPct val="160000"/>
        <a:buFont typeface="Arial"/>
        <a:buChar char="•"/>
        <a:tabLst/>
        <a:defRPr b="0" baseline="0" cap="all" i="0" spc="0" strike="noStrike" sz="2000" u="none">
          <a:solidFill>
            <a:srgbClr val="000000"/>
          </a:solidFill>
          <a:uFillTx/>
          <a:latin typeface="Impact"/>
          <a:ea typeface="Impact"/>
          <a:cs typeface="Impact"/>
          <a:sym typeface="Impact"/>
        </a:defRPr>
      </a:lvl2pPr>
      <a:lvl3pPr marL="1200150" marR="0" indent="-285750" algn="l" defTabSz="914400" rtl="0" latinLnBrk="0">
        <a:lnSpc>
          <a:spcPct val="120000"/>
        </a:lnSpc>
        <a:spcBef>
          <a:spcPts val="1000"/>
        </a:spcBef>
        <a:spcAft>
          <a:spcPts val="0"/>
        </a:spcAft>
        <a:buClr>
          <a:schemeClr val="accent1"/>
        </a:buClr>
        <a:buSzPct val="160000"/>
        <a:buFont typeface="Arial"/>
        <a:buChar char="•"/>
        <a:tabLst/>
        <a:defRPr b="0" baseline="0" cap="all" i="0" spc="0" strike="noStrike" sz="2000" u="none">
          <a:solidFill>
            <a:srgbClr val="000000"/>
          </a:solidFill>
          <a:uFillTx/>
          <a:latin typeface="Impact"/>
          <a:ea typeface="Impact"/>
          <a:cs typeface="Impact"/>
          <a:sym typeface="Impact"/>
        </a:defRPr>
      </a:lvl3pPr>
      <a:lvl4pPr marL="1698171" marR="0" indent="-326571" algn="l" defTabSz="914400" rtl="0" latinLnBrk="0">
        <a:lnSpc>
          <a:spcPct val="120000"/>
        </a:lnSpc>
        <a:spcBef>
          <a:spcPts val="1000"/>
        </a:spcBef>
        <a:spcAft>
          <a:spcPts val="0"/>
        </a:spcAft>
        <a:buClr>
          <a:schemeClr val="accent1"/>
        </a:buClr>
        <a:buSzPct val="160000"/>
        <a:buFont typeface="Arial"/>
        <a:buChar char="•"/>
        <a:tabLst/>
        <a:defRPr b="0" baseline="0" cap="all" i="0" spc="0" strike="noStrike" sz="2000" u="none">
          <a:solidFill>
            <a:srgbClr val="000000"/>
          </a:solidFill>
          <a:uFillTx/>
          <a:latin typeface="Impact"/>
          <a:ea typeface="Impact"/>
          <a:cs typeface="Impact"/>
          <a:sym typeface="Impact"/>
        </a:defRPr>
      </a:lvl4pPr>
      <a:lvl5pPr marL="2155371" marR="0" indent="-326571" algn="l" defTabSz="914400" rtl="0" latinLnBrk="0">
        <a:lnSpc>
          <a:spcPct val="120000"/>
        </a:lnSpc>
        <a:spcBef>
          <a:spcPts val="1000"/>
        </a:spcBef>
        <a:spcAft>
          <a:spcPts val="0"/>
        </a:spcAft>
        <a:buClr>
          <a:schemeClr val="accent1"/>
        </a:buClr>
        <a:buSzPct val="160000"/>
        <a:buFont typeface="Arial"/>
        <a:buChar char="•"/>
        <a:tabLst/>
        <a:defRPr b="0" baseline="0" cap="all" i="0" spc="0" strike="noStrike" sz="2000" u="none">
          <a:solidFill>
            <a:srgbClr val="000000"/>
          </a:solidFill>
          <a:uFillTx/>
          <a:latin typeface="Impact"/>
          <a:ea typeface="Impact"/>
          <a:cs typeface="Impact"/>
          <a:sym typeface="Impact"/>
        </a:defRPr>
      </a:lvl5pPr>
      <a:lvl6pPr marL="2612571" marR="0" indent="-326571" algn="l" defTabSz="914400" rtl="0" latinLnBrk="0">
        <a:lnSpc>
          <a:spcPct val="120000"/>
        </a:lnSpc>
        <a:spcBef>
          <a:spcPts val="1000"/>
        </a:spcBef>
        <a:spcAft>
          <a:spcPts val="0"/>
        </a:spcAft>
        <a:buClr>
          <a:schemeClr val="accent1"/>
        </a:buClr>
        <a:buSzPct val="160000"/>
        <a:buFont typeface="Arial"/>
        <a:buChar char="•"/>
        <a:tabLst/>
        <a:defRPr b="0" baseline="0" cap="all" i="0" spc="0" strike="noStrike" sz="2000" u="none">
          <a:solidFill>
            <a:srgbClr val="000000"/>
          </a:solidFill>
          <a:uFillTx/>
          <a:latin typeface="Impact"/>
          <a:ea typeface="Impact"/>
          <a:cs typeface="Impact"/>
          <a:sym typeface="Impact"/>
        </a:defRPr>
      </a:lvl6pPr>
      <a:lvl7pPr marL="3069771" marR="0" indent="-326571" algn="l" defTabSz="914400" rtl="0" latinLnBrk="0">
        <a:lnSpc>
          <a:spcPct val="120000"/>
        </a:lnSpc>
        <a:spcBef>
          <a:spcPts val="1000"/>
        </a:spcBef>
        <a:spcAft>
          <a:spcPts val="0"/>
        </a:spcAft>
        <a:buClr>
          <a:schemeClr val="accent1"/>
        </a:buClr>
        <a:buSzPct val="160000"/>
        <a:buFont typeface="Arial"/>
        <a:buChar char="•"/>
        <a:tabLst/>
        <a:defRPr b="0" baseline="0" cap="all" i="0" spc="0" strike="noStrike" sz="2000" u="none">
          <a:solidFill>
            <a:srgbClr val="000000"/>
          </a:solidFill>
          <a:uFillTx/>
          <a:latin typeface="Impact"/>
          <a:ea typeface="Impact"/>
          <a:cs typeface="Impact"/>
          <a:sym typeface="Impact"/>
        </a:defRPr>
      </a:lvl7pPr>
      <a:lvl8pPr marL="3526971" marR="0" indent="-326571" algn="l" defTabSz="914400" rtl="0" latinLnBrk="0">
        <a:lnSpc>
          <a:spcPct val="120000"/>
        </a:lnSpc>
        <a:spcBef>
          <a:spcPts val="1000"/>
        </a:spcBef>
        <a:spcAft>
          <a:spcPts val="0"/>
        </a:spcAft>
        <a:buClr>
          <a:schemeClr val="accent1"/>
        </a:buClr>
        <a:buSzPct val="160000"/>
        <a:buFont typeface="Arial"/>
        <a:buChar char="•"/>
        <a:tabLst/>
        <a:defRPr b="0" baseline="0" cap="all" i="0" spc="0" strike="noStrike" sz="2000" u="none">
          <a:solidFill>
            <a:srgbClr val="000000"/>
          </a:solidFill>
          <a:uFillTx/>
          <a:latin typeface="Impact"/>
          <a:ea typeface="Impact"/>
          <a:cs typeface="Impact"/>
          <a:sym typeface="Impact"/>
        </a:defRPr>
      </a:lvl8pPr>
      <a:lvl9pPr marL="3984171" marR="0" indent="-326571" algn="l" defTabSz="914400" rtl="0" latinLnBrk="0">
        <a:lnSpc>
          <a:spcPct val="120000"/>
        </a:lnSpc>
        <a:spcBef>
          <a:spcPts val="1000"/>
        </a:spcBef>
        <a:spcAft>
          <a:spcPts val="0"/>
        </a:spcAft>
        <a:buClr>
          <a:schemeClr val="accent1"/>
        </a:buClr>
        <a:buSzPct val="160000"/>
        <a:buFont typeface="Arial"/>
        <a:buChar char="•"/>
        <a:tabLst/>
        <a:defRPr b="0" baseline="0" cap="all" i="0" spc="0" strike="noStrike" sz="2000" u="none">
          <a:solidFill>
            <a:srgbClr val="000000"/>
          </a:solidFill>
          <a:uFillTx/>
          <a:latin typeface="Impact"/>
          <a:ea typeface="Impact"/>
          <a:cs typeface="Impact"/>
          <a:sym typeface="Impact"/>
        </a:defRPr>
      </a:lvl9pPr>
    </p:bodyStyle>
    <p:otherStyle>
      <a:lvl1pPr marL="0" marR="0" indent="0" algn="ctr" defTabSz="457200" rtl="0" latinLnBrk="0">
        <a:lnSpc>
          <a:spcPct val="100000"/>
        </a:lnSpc>
        <a:spcBef>
          <a:spcPts val="0"/>
        </a:spcBef>
        <a:spcAft>
          <a:spcPts val="0"/>
        </a:spcAft>
        <a:buClrTx/>
        <a:buSzTx/>
        <a:buFontTx/>
        <a:buNone/>
        <a:tabLst/>
        <a:defRPr b="0" baseline="0" cap="all" i="0" spc="0" strike="noStrike" sz="2800" u="none">
          <a:solidFill>
            <a:schemeClr val="tx1"/>
          </a:solidFill>
          <a:uFillTx/>
          <a:latin typeface="+mn-lt"/>
          <a:ea typeface="+mn-ea"/>
          <a:cs typeface="+mn-cs"/>
          <a:sym typeface="Impact"/>
        </a:defRPr>
      </a:lvl1pPr>
      <a:lvl2pPr marL="0" marR="0" indent="457200" algn="ctr" defTabSz="457200" rtl="0" latinLnBrk="0">
        <a:lnSpc>
          <a:spcPct val="100000"/>
        </a:lnSpc>
        <a:spcBef>
          <a:spcPts val="0"/>
        </a:spcBef>
        <a:spcAft>
          <a:spcPts val="0"/>
        </a:spcAft>
        <a:buClrTx/>
        <a:buSzTx/>
        <a:buFontTx/>
        <a:buNone/>
        <a:tabLst/>
        <a:defRPr b="0" baseline="0" cap="all" i="0" spc="0" strike="noStrike" sz="2800" u="none">
          <a:solidFill>
            <a:schemeClr val="tx1"/>
          </a:solidFill>
          <a:uFillTx/>
          <a:latin typeface="+mn-lt"/>
          <a:ea typeface="+mn-ea"/>
          <a:cs typeface="+mn-cs"/>
          <a:sym typeface="Impact"/>
        </a:defRPr>
      </a:lvl2pPr>
      <a:lvl3pPr marL="0" marR="0" indent="914400" algn="ctr" defTabSz="457200" rtl="0" latinLnBrk="0">
        <a:lnSpc>
          <a:spcPct val="100000"/>
        </a:lnSpc>
        <a:spcBef>
          <a:spcPts val="0"/>
        </a:spcBef>
        <a:spcAft>
          <a:spcPts val="0"/>
        </a:spcAft>
        <a:buClrTx/>
        <a:buSzTx/>
        <a:buFontTx/>
        <a:buNone/>
        <a:tabLst/>
        <a:defRPr b="0" baseline="0" cap="all" i="0" spc="0" strike="noStrike" sz="2800" u="none">
          <a:solidFill>
            <a:schemeClr val="tx1"/>
          </a:solidFill>
          <a:uFillTx/>
          <a:latin typeface="+mn-lt"/>
          <a:ea typeface="+mn-ea"/>
          <a:cs typeface="+mn-cs"/>
          <a:sym typeface="Impact"/>
        </a:defRPr>
      </a:lvl3pPr>
      <a:lvl4pPr marL="0" marR="0" indent="1371600" algn="ctr" defTabSz="457200" rtl="0" latinLnBrk="0">
        <a:lnSpc>
          <a:spcPct val="100000"/>
        </a:lnSpc>
        <a:spcBef>
          <a:spcPts val="0"/>
        </a:spcBef>
        <a:spcAft>
          <a:spcPts val="0"/>
        </a:spcAft>
        <a:buClrTx/>
        <a:buSzTx/>
        <a:buFontTx/>
        <a:buNone/>
        <a:tabLst/>
        <a:defRPr b="0" baseline="0" cap="all" i="0" spc="0" strike="noStrike" sz="2800" u="none">
          <a:solidFill>
            <a:schemeClr val="tx1"/>
          </a:solidFill>
          <a:uFillTx/>
          <a:latin typeface="+mn-lt"/>
          <a:ea typeface="+mn-ea"/>
          <a:cs typeface="+mn-cs"/>
          <a:sym typeface="Impact"/>
        </a:defRPr>
      </a:lvl4pPr>
      <a:lvl5pPr marL="0" marR="0" indent="1828800" algn="ctr" defTabSz="457200" rtl="0" latinLnBrk="0">
        <a:lnSpc>
          <a:spcPct val="100000"/>
        </a:lnSpc>
        <a:spcBef>
          <a:spcPts val="0"/>
        </a:spcBef>
        <a:spcAft>
          <a:spcPts val="0"/>
        </a:spcAft>
        <a:buClrTx/>
        <a:buSzTx/>
        <a:buFontTx/>
        <a:buNone/>
        <a:tabLst/>
        <a:defRPr b="0" baseline="0" cap="all" i="0" spc="0" strike="noStrike" sz="2800" u="none">
          <a:solidFill>
            <a:schemeClr val="tx1"/>
          </a:solidFill>
          <a:uFillTx/>
          <a:latin typeface="+mn-lt"/>
          <a:ea typeface="+mn-ea"/>
          <a:cs typeface="+mn-cs"/>
          <a:sym typeface="Impact"/>
        </a:defRPr>
      </a:lvl5pPr>
      <a:lvl6pPr marL="0" marR="0" indent="2286000" algn="ctr" defTabSz="457200" rtl="0" latinLnBrk="0">
        <a:lnSpc>
          <a:spcPct val="100000"/>
        </a:lnSpc>
        <a:spcBef>
          <a:spcPts val="0"/>
        </a:spcBef>
        <a:spcAft>
          <a:spcPts val="0"/>
        </a:spcAft>
        <a:buClrTx/>
        <a:buSzTx/>
        <a:buFontTx/>
        <a:buNone/>
        <a:tabLst/>
        <a:defRPr b="0" baseline="0" cap="all" i="0" spc="0" strike="noStrike" sz="2800" u="none">
          <a:solidFill>
            <a:schemeClr val="tx1"/>
          </a:solidFill>
          <a:uFillTx/>
          <a:latin typeface="+mn-lt"/>
          <a:ea typeface="+mn-ea"/>
          <a:cs typeface="+mn-cs"/>
          <a:sym typeface="Impact"/>
        </a:defRPr>
      </a:lvl6pPr>
      <a:lvl7pPr marL="0" marR="0" indent="2743200" algn="ctr" defTabSz="457200" rtl="0" latinLnBrk="0">
        <a:lnSpc>
          <a:spcPct val="100000"/>
        </a:lnSpc>
        <a:spcBef>
          <a:spcPts val="0"/>
        </a:spcBef>
        <a:spcAft>
          <a:spcPts val="0"/>
        </a:spcAft>
        <a:buClrTx/>
        <a:buSzTx/>
        <a:buFontTx/>
        <a:buNone/>
        <a:tabLst/>
        <a:defRPr b="0" baseline="0" cap="all" i="0" spc="0" strike="noStrike" sz="2800" u="none">
          <a:solidFill>
            <a:schemeClr val="tx1"/>
          </a:solidFill>
          <a:uFillTx/>
          <a:latin typeface="+mn-lt"/>
          <a:ea typeface="+mn-ea"/>
          <a:cs typeface="+mn-cs"/>
          <a:sym typeface="Impact"/>
        </a:defRPr>
      </a:lvl7pPr>
      <a:lvl8pPr marL="0" marR="0" indent="3200400" algn="ctr" defTabSz="457200" rtl="0" latinLnBrk="0">
        <a:lnSpc>
          <a:spcPct val="100000"/>
        </a:lnSpc>
        <a:spcBef>
          <a:spcPts val="0"/>
        </a:spcBef>
        <a:spcAft>
          <a:spcPts val="0"/>
        </a:spcAft>
        <a:buClrTx/>
        <a:buSzTx/>
        <a:buFontTx/>
        <a:buNone/>
        <a:tabLst/>
        <a:defRPr b="0" baseline="0" cap="all" i="0" spc="0" strike="noStrike" sz="2800" u="none">
          <a:solidFill>
            <a:schemeClr val="tx1"/>
          </a:solidFill>
          <a:uFillTx/>
          <a:latin typeface="+mn-lt"/>
          <a:ea typeface="+mn-ea"/>
          <a:cs typeface="+mn-cs"/>
          <a:sym typeface="Impact"/>
        </a:defRPr>
      </a:lvl8pPr>
      <a:lvl9pPr marL="0" marR="0" indent="3657600" algn="ctr" defTabSz="457200" rtl="0" latinLnBrk="0">
        <a:lnSpc>
          <a:spcPct val="100000"/>
        </a:lnSpc>
        <a:spcBef>
          <a:spcPts val="0"/>
        </a:spcBef>
        <a:spcAft>
          <a:spcPts val="0"/>
        </a:spcAft>
        <a:buClrTx/>
        <a:buSzTx/>
        <a:buFontTx/>
        <a:buNone/>
        <a:tabLst/>
        <a:defRPr b="0" baseline="0" cap="all" i="0" spc="0" strike="noStrike" sz="2800" u="none">
          <a:solidFill>
            <a:schemeClr val="tx1"/>
          </a:solidFill>
          <a:uFillTx/>
          <a:latin typeface="+mn-lt"/>
          <a:ea typeface="+mn-ea"/>
          <a:cs typeface="+mn-cs"/>
          <a:sym typeface="Impac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4.jpeg"/><Relationship Id="rId5" Type="http://schemas.openxmlformats.org/officeDocument/2006/relationships/image" Target="../media/image5.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Title 1"/>
          <p:cNvSpPr txBox="1"/>
          <p:nvPr>
            <p:ph type="ctrTitle"/>
          </p:nvPr>
        </p:nvSpPr>
        <p:spPr>
          <a:xfrm rot="21420000">
            <a:off x="451416" y="77229"/>
            <a:ext cx="7533524" cy="2766530"/>
          </a:xfrm>
          <a:prstGeom prst="rect">
            <a:avLst/>
          </a:prstGeom>
        </p:spPr>
        <p:txBody>
          <a:bodyPr/>
          <a:lstStyle>
            <a:lvl1pPr>
              <a:defRPr sz="16600">
                <a:effectLst>
                  <a:outerShdw sx="100000" sy="100000" kx="0" ky="0" algn="b" rotWithShape="0" blurRad="38100" dist="38100" dir="2700000">
                    <a:srgbClr val="000000">
                      <a:alpha val="43137"/>
                    </a:srgbClr>
                  </a:outerShdw>
                </a:effectLst>
              </a:defRPr>
            </a:lvl1pPr>
          </a:lstStyle>
          <a:p>
            <a:pPr/>
            <a:r>
              <a:t>PEACE</a:t>
            </a:r>
          </a:p>
        </p:txBody>
      </p:sp>
      <p:sp>
        <p:nvSpPr>
          <p:cNvPr id="177" name="Subtitle 2"/>
          <p:cNvSpPr txBox="1"/>
          <p:nvPr>
            <p:ph type="subTitle" sz="quarter" idx="1"/>
          </p:nvPr>
        </p:nvSpPr>
        <p:spPr>
          <a:xfrm rot="21420000">
            <a:off x="535985" y="2634052"/>
            <a:ext cx="7512062" cy="550333"/>
          </a:xfrm>
          <a:prstGeom prst="rect">
            <a:avLst/>
          </a:prstGeom>
        </p:spPr>
        <p:txBody>
          <a:bodyPr/>
          <a:lstStyle>
            <a:lvl1pPr defTabSz="457200">
              <a:spcBef>
                <a:spcPts val="500"/>
              </a:spcBef>
              <a:defRPr sz="3000">
                <a:effectLst>
                  <a:outerShdw sx="100000" sy="100000" kx="0" ky="0" algn="b" rotWithShape="0" blurRad="19050" dist="19050" dir="2700000">
                    <a:srgbClr val="000000">
                      <a:alpha val="43137"/>
                    </a:srgbClr>
                  </a:outerShdw>
                </a:effectLst>
              </a:defRPr>
            </a:lvl1pPr>
          </a:lstStyle>
          <a:p>
            <a:pPr/>
            <a:r>
              <a:t>On earth!</a:t>
            </a:r>
          </a:p>
        </p:txBody>
      </p:sp>
      <p:pic>
        <p:nvPicPr>
          <p:cNvPr id="178" name="Picture 21" descr="Picture 21"/>
          <p:cNvPicPr>
            <a:picLocks noChangeAspect="1"/>
          </p:cNvPicPr>
          <p:nvPr/>
        </p:nvPicPr>
        <p:blipFill>
          <a:blip r:embed="rId2">
            <a:extLst/>
          </a:blip>
          <a:stretch>
            <a:fillRect/>
          </a:stretch>
        </p:blipFill>
        <p:spPr>
          <a:xfrm rot="21435599">
            <a:off x="-55416" y="2759966"/>
            <a:ext cx="5514110" cy="1961645"/>
          </a:xfrm>
          <a:prstGeom prst="rect">
            <a:avLst/>
          </a:prstGeom>
          <a:ln w="12700">
            <a:miter lim="400000"/>
          </a:ln>
        </p:spPr>
      </p:pic>
      <p:pic>
        <p:nvPicPr>
          <p:cNvPr id="179" name="Picture 32" descr="Picture 32"/>
          <p:cNvPicPr>
            <a:picLocks noChangeAspect="1"/>
          </p:cNvPicPr>
          <p:nvPr/>
        </p:nvPicPr>
        <p:blipFill>
          <a:blip r:embed="rId3">
            <a:extLst/>
          </a:blip>
          <a:stretch>
            <a:fillRect/>
          </a:stretch>
        </p:blipFill>
        <p:spPr>
          <a:xfrm>
            <a:off x="1597311" y="1545226"/>
            <a:ext cx="801627" cy="798579"/>
          </a:xfrm>
          <a:prstGeom prst="rect">
            <a:avLst/>
          </a:prstGeom>
          <a:ln w="12700">
            <a:miter lim="400000"/>
          </a:ln>
        </p:spPr>
      </p:pic>
      <p:sp>
        <p:nvSpPr>
          <p:cNvPr id="180" name="Straight Connector 34"/>
          <p:cNvSpPr/>
          <p:nvPr/>
        </p:nvSpPr>
        <p:spPr>
          <a:xfrm flipH="1">
            <a:off x="1690254" y="2280855"/>
            <a:ext cx="184729" cy="758145"/>
          </a:xfrm>
          <a:prstGeom prst="line">
            <a:avLst/>
          </a:prstGeom>
          <a:ln>
            <a:solidFill>
              <a:srgbClr val="000000"/>
            </a:solidFill>
          </a:ln>
        </p:spPr>
        <p:txBody>
          <a:bodyPr lIns="45719" rIns="45719"/>
          <a:lstStyle/>
          <a:p>
            <a:pPr/>
          </a:p>
        </p:txBody>
      </p:sp>
      <p:sp>
        <p:nvSpPr>
          <p:cNvPr id="181" name="Straight Connector 37"/>
          <p:cNvSpPr/>
          <p:nvPr/>
        </p:nvSpPr>
        <p:spPr>
          <a:xfrm>
            <a:off x="2358316" y="2224344"/>
            <a:ext cx="729794" cy="606377"/>
          </a:xfrm>
          <a:prstGeom prst="line">
            <a:avLst/>
          </a:prstGeom>
          <a:ln>
            <a:solidFill>
              <a:srgbClr val="000000"/>
            </a:solidFill>
          </a:ln>
        </p:spPr>
        <p:txBody>
          <a:bodyPr lIns="45719" rIns="45719"/>
          <a:lstStyle/>
          <a:p>
            <a:pPr/>
          </a:p>
        </p:txBody>
      </p:sp>
      <p:sp>
        <p:nvSpPr>
          <p:cNvPr id="182" name="Straight Connector 40"/>
          <p:cNvSpPr/>
          <p:nvPr/>
        </p:nvSpPr>
        <p:spPr>
          <a:xfrm>
            <a:off x="2152654" y="2250216"/>
            <a:ext cx="156484" cy="580504"/>
          </a:xfrm>
          <a:prstGeom prst="line">
            <a:avLst/>
          </a:prstGeom>
          <a:ln>
            <a:solidFill>
              <a:srgbClr val="000000"/>
            </a:solidFill>
          </a:ln>
        </p:spPr>
        <p:txBody>
          <a:bodyPr lIns="45719" rIns="45719"/>
          <a:lstStyle/>
          <a:p>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Title 1"/>
          <p:cNvSpPr txBox="1"/>
          <p:nvPr>
            <p:ph type="title"/>
          </p:nvPr>
        </p:nvSpPr>
        <p:spPr>
          <a:prstGeom prst="rect">
            <a:avLst/>
          </a:prstGeom>
        </p:spPr>
        <p:txBody>
          <a:bodyPr/>
          <a:lstStyle>
            <a:lvl1pPr>
              <a:defRPr>
                <a:effectLst>
                  <a:outerShdw sx="100000" sy="100000" kx="0" ky="0" algn="b" rotWithShape="0" blurRad="38100" dist="38100" dir="2700000">
                    <a:srgbClr val="000000">
                      <a:alpha val="43137"/>
                    </a:srgbClr>
                  </a:outerShdw>
                </a:effectLst>
              </a:defRPr>
            </a:lvl1pPr>
          </a:lstStyle>
          <a:p>
            <a:pPr/>
            <a:r>
              <a:t>Colossians 1:19-20</a:t>
            </a:r>
          </a:p>
        </p:txBody>
      </p:sp>
      <p:sp>
        <p:nvSpPr>
          <p:cNvPr id="222" name="Content Placeholder 2"/>
          <p:cNvSpPr txBox="1"/>
          <p:nvPr>
            <p:ph type="body" idx="1"/>
          </p:nvPr>
        </p:nvSpPr>
        <p:spPr>
          <a:xfrm>
            <a:off x="514350" y="1773404"/>
            <a:ext cx="7796032" cy="3311190"/>
          </a:xfrm>
          <a:prstGeom prst="rect">
            <a:avLst/>
          </a:prstGeom>
        </p:spPr>
        <p:txBody>
          <a:bodyPr/>
          <a:lstStyle/>
          <a:p>
            <a:pPr marL="0" indent="0">
              <a:lnSpc>
                <a:spcPct val="108000"/>
              </a:lnSpc>
              <a:buSzTx/>
              <a:buNone/>
              <a:defRPr b="1" baseline="30000" cap="none" sz="3200">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19 </a:t>
            </a:r>
            <a:r>
              <a:rPr b="0" baseline="0"/>
              <a:t>For it pleased </a:t>
            </a:r>
            <a:r>
              <a:rPr b="0" baseline="0" i="1"/>
              <a:t>the Father that</a:t>
            </a:r>
            <a:r>
              <a:rPr b="0" baseline="0"/>
              <a:t> in Him all the fullness should dwell, </a:t>
            </a:r>
            <a:r>
              <a:t>20 </a:t>
            </a:r>
            <a:r>
              <a:rPr b="0" baseline="0"/>
              <a:t>and by Him to reconcile all things to Himself, by Him, whether things on </a:t>
            </a:r>
            <a:r>
              <a:rPr baseline="0"/>
              <a:t>earth</a:t>
            </a:r>
            <a:r>
              <a:rPr b="0" baseline="0"/>
              <a:t> or things in heaven, having made </a:t>
            </a:r>
            <a:r>
              <a:rPr baseline="0"/>
              <a:t>peace</a:t>
            </a:r>
            <a:r>
              <a:rPr b="0" baseline="0"/>
              <a:t> through the blood of His cross.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Title 1"/>
          <p:cNvSpPr txBox="1"/>
          <p:nvPr>
            <p:ph type="title"/>
          </p:nvPr>
        </p:nvSpPr>
        <p:spPr>
          <a:prstGeom prst="rect">
            <a:avLst/>
          </a:prstGeom>
        </p:spPr>
        <p:txBody>
          <a:bodyPr/>
          <a:lstStyle>
            <a:lvl1pPr marL="800099" indent="-800099">
              <a:buSzPct val="100000"/>
              <a:buAutoNum type="arabicPeriod" startAt="1"/>
              <a:defRPr sz="6000">
                <a:effectLst>
                  <a:outerShdw sx="100000" sy="100000" kx="0" ky="0" algn="b" rotWithShape="0" blurRad="38100" dist="38100" dir="2700000">
                    <a:srgbClr val="000000">
                      <a:alpha val="43137"/>
                    </a:srgbClr>
                  </a:outerShdw>
                </a:effectLst>
              </a:defRPr>
            </a:lvl1pPr>
          </a:lstStyle>
          <a:p>
            <a:pPr/>
            <a:r>
              <a:t>Peace with God</a:t>
            </a:r>
          </a:p>
        </p:txBody>
      </p:sp>
      <p:sp>
        <p:nvSpPr>
          <p:cNvPr id="227" name="Content Placeholder 2"/>
          <p:cNvSpPr txBox="1"/>
          <p:nvPr>
            <p:ph type="body" idx="1"/>
          </p:nvPr>
        </p:nvSpPr>
        <p:spPr>
          <a:xfrm>
            <a:off x="514350" y="1691639"/>
            <a:ext cx="7796032" cy="3762955"/>
          </a:xfrm>
          <a:prstGeom prst="rect">
            <a:avLst/>
          </a:prstGeom>
        </p:spPr>
        <p:txBody>
          <a:bodyPr/>
          <a:lstStyle/>
          <a:p>
            <a:pPr marL="514350" indent="-514350">
              <a:buSzPct val="120000"/>
              <a:buFontTx/>
              <a:buAutoNum type="arabicPeriod" startAt="1"/>
              <a:defRPr cap="none" sz="2800">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Christ came so that all things should be reconciled to Him.</a:t>
            </a:r>
          </a:p>
          <a:p>
            <a:pPr marL="514350" indent="-514350">
              <a:buSzPct val="120000"/>
              <a:buFontTx/>
              <a:buAutoNum type="arabicPeriod" startAt="1"/>
              <a:defRPr cap="none" sz="2800">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Reconciliation was extended to us; He made the step to initiate peace with us.</a:t>
            </a:r>
          </a:p>
          <a:p>
            <a:pPr marL="514350" indent="-514350">
              <a:buSzPct val="120000"/>
              <a:buFontTx/>
              <a:buAutoNum type="arabicPeriod" startAt="1"/>
              <a:defRPr cap="none" sz="2800">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Through faith in Christ there is eternal peace between man and God.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27">
                                            <p:bg/>
                                          </p:spTgt>
                                        </p:tgtEl>
                                        <p:attrNameLst>
                                          <p:attrName>style.visibility</p:attrName>
                                        </p:attrNameLst>
                                      </p:cBhvr>
                                      <p:to>
                                        <p:strVal val="visible"/>
                                      </p:to>
                                    </p:set>
                                    <p:animEffect filter="dissolve" transition="in">
                                      <p:cBhvr>
                                        <p:cTn id="7" dur="500"/>
                                        <p:tgtEl>
                                          <p:spTgt spid="227">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227">
                                            <p:txEl>
                                              <p:pRg st="0" end="0"/>
                                            </p:txEl>
                                          </p:spTgt>
                                        </p:tgtEl>
                                        <p:attrNameLst>
                                          <p:attrName>style.visibility</p:attrName>
                                        </p:attrNameLst>
                                      </p:cBhvr>
                                      <p:to>
                                        <p:strVal val="visible"/>
                                      </p:to>
                                    </p:set>
                                    <p:animEffect filter="dissolve" transition="in">
                                      <p:cBhvr>
                                        <p:cTn id="10" dur="500"/>
                                        <p:tgtEl>
                                          <p:spTgt spid="22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1" fill="hold">
                                  <p:stCondLst>
                                    <p:cond delay="0"/>
                                  </p:stCondLst>
                                  <p:iterate type="el" backwards="0">
                                    <p:tmAbs val="0"/>
                                  </p:iterate>
                                  <p:childTnLst>
                                    <p:set>
                                      <p:cBhvr>
                                        <p:cTn id="14" fill="hold"/>
                                        <p:tgtEl>
                                          <p:spTgt spid="227">
                                            <p:txEl>
                                              <p:pRg st="1" end="1"/>
                                            </p:txEl>
                                          </p:spTgt>
                                        </p:tgtEl>
                                        <p:attrNameLst>
                                          <p:attrName>style.visibility</p:attrName>
                                        </p:attrNameLst>
                                      </p:cBhvr>
                                      <p:to>
                                        <p:strVal val="visible"/>
                                      </p:to>
                                    </p:set>
                                    <p:animEffect filter="dissolve" transition="in">
                                      <p:cBhvr>
                                        <p:cTn id="15" dur="500"/>
                                        <p:tgtEl>
                                          <p:spTgt spid="22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1" fill="hold">
                                  <p:stCondLst>
                                    <p:cond delay="0"/>
                                  </p:stCondLst>
                                  <p:iterate type="el" backwards="0">
                                    <p:tmAbs val="0"/>
                                  </p:iterate>
                                  <p:childTnLst>
                                    <p:set>
                                      <p:cBhvr>
                                        <p:cTn id="19" fill="hold"/>
                                        <p:tgtEl>
                                          <p:spTgt spid="227">
                                            <p:txEl>
                                              <p:pRg st="2" end="2"/>
                                            </p:txEl>
                                          </p:spTgt>
                                        </p:tgtEl>
                                        <p:attrNameLst>
                                          <p:attrName>style.visibility</p:attrName>
                                        </p:attrNameLst>
                                      </p:cBhvr>
                                      <p:to>
                                        <p:strVal val="visible"/>
                                      </p:to>
                                    </p:set>
                                    <p:animEffect filter="dissolve" transition="in">
                                      <p:cBhvr>
                                        <p:cTn id="20" dur="500"/>
                                        <p:tgtEl>
                                          <p:spTgt spid="22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27"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Title 1"/>
          <p:cNvSpPr txBox="1"/>
          <p:nvPr>
            <p:ph type="title"/>
          </p:nvPr>
        </p:nvSpPr>
        <p:spPr>
          <a:prstGeom prst="rect">
            <a:avLst/>
          </a:prstGeom>
        </p:spPr>
        <p:txBody>
          <a:bodyPr/>
          <a:lstStyle>
            <a:lvl1pPr marL="800099" indent="-800099">
              <a:buSzPct val="100000"/>
              <a:buAutoNum type="arabicPeriod" startAt="1"/>
              <a:defRPr sz="6000">
                <a:effectLst>
                  <a:outerShdw sx="100000" sy="100000" kx="0" ky="0" algn="b" rotWithShape="0" blurRad="38100" dist="38100" dir="2700000">
                    <a:srgbClr val="000000">
                      <a:alpha val="43137"/>
                    </a:srgbClr>
                  </a:outerShdw>
                </a:effectLst>
              </a:defRPr>
            </a:lvl1pPr>
          </a:lstStyle>
          <a:p>
            <a:pPr/>
            <a:r>
              <a:t>Peace with God</a:t>
            </a:r>
          </a:p>
        </p:txBody>
      </p:sp>
      <p:pic>
        <p:nvPicPr>
          <p:cNvPr id="232" name="Content Placeholder 3" descr="Content Placeholder 3"/>
          <p:cNvPicPr>
            <a:picLocks noChangeAspect="1"/>
          </p:cNvPicPr>
          <p:nvPr/>
        </p:nvPicPr>
        <p:blipFill>
          <a:blip r:embed="rId3">
            <a:extLst/>
          </a:blip>
          <a:stretch>
            <a:fillRect/>
          </a:stretch>
        </p:blipFill>
        <p:spPr>
          <a:xfrm>
            <a:off x="2956692" y="1715784"/>
            <a:ext cx="3230616" cy="3696725"/>
          </a:xfrm>
          <a:prstGeom prst="rect">
            <a:avLst/>
          </a:prstGeom>
          <a:ln w="12700">
            <a:miter lim="400000"/>
          </a:ln>
        </p:spPr>
      </p:pic>
      <p:sp>
        <p:nvSpPr>
          <p:cNvPr id="233" name="TextBox 5"/>
          <p:cNvSpPr txBox="1"/>
          <p:nvPr/>
        </p:nvSpPr>
        <p:spPr>
          <a:xfrm>
            <a:off x="1966883" y="5698835"/>
            <a:ext cx="5127105" cy="586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2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Martin Luther (1483-1546)</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Title 1"/>
          <p:cNvSpPr txBox="1"/>
          <p:nvPr>
            <p:ph type="title"/>
          </p:nvPr>
        </p:nvSpPr>
        <p:spPr>
          <a:prstGeom prst="rect">
            <a:avLst/>
          </a:prstGeom>
        </p:spPr>
        <p:txBody>
          <a:bodyPr/>
          <a:lstStyle>
            <a:lvl1pPr>
              <a:defRPr>
                <a:effectLst>
                  <a:outerShdw sx="100000" sy="100000" kx="0" ky="0" algn="b" rotWithShape="0" blurRad="38100" dist="38100" dir="2700000">
                    <a:srgbClr val="000000">
                      <a:alpha val="43137"/>
                    </a:srgbClr>
                  </a:outerShdw>
                </a:effectLst>
              </a:defRPr>
            </a:lvl1pPr>
          </a:lstStyle>
          <a:p>
            <a:pPr/>
            <a:r>
              <a:t>John 14:27</a:t>
            </a:r>
          </a:p>
        </p:txBody>
      </p:sp>
      <p:sp>
        <p:nvSpPr>
          <p:cNvPr id="238" name="Content Placeholder 2"/>
          <p:cNvSpPr txBox="1"/>
          <p:nvPr>
            <p:ph type="body" idx="1"/>
          </p:nvPr>
        </p:nvSpPr>
        <p:spPr>
          <a:xfrm>
            <a:off x="514350" y="1773404"/>
            <a:ext cx="7796032" cy="3311190"/>
          </a:xfrm>
          <a:prstGeom prst="rect">
            <a:avLst/>
          </a:prstGeom>
        </p:spPr>
        <p:txBody>
          <a:bodyPr/>
          <a:lstStyle/>
          <a:p>
            <a:pPr marL="0" indent="0">
              <a:lnSpc>
                <a:spcPct val="108000"/>
              </a:lnSpc>
              <a:buSzTx/>
              <a:buNone/>
              <a:defRPr b="1" baseline="30000" cap="none" sz="3600">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27 </a:t>
            </a:r>
            <a:r>
              <a:rPr baseline="0"/>
              <a:t>Peace</a:t>
            </a:r>
            <a:r>
              <a:rPr b="0" baseline="0"/>
              <a:t> I leave with you, My </a:t>
            </a:r>
            <a:r>
              <a:rPr baseline="0"/>
              <a:t>peace</a:t>
            </a:r>
            <a:r>
              <a:rPr b="0" baseline="0"/>
              <a:t> I give to you; not as the world gives do I give to you. Let not your heart be troubled, neither let it be afraid.</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Title 1"/>
          <p:cNvSpPr txBox="1"/>
          <p:nvPr>
            <p:ph type="title"/>
          </p:nvPr>
        </p:nvSpPr>
        <p:spPr>
          <a:xfrm>
            <a:off x="514349" y="685801"/>
            <a:ext cx="8983982" cy="1151965"/>
          </a:xfrm>
          <a:prstGeom prst="rect">
            <a:avLst/>
          </a:prstGeom>
        </p:spPr>
        <p:txBody>
          <a:bodyPr/>
          <a:lstStyle>
            <a:lvl1pPr marL="800099" indent="-800099">
              <a:buSzPct val="100000"/>
              <a:buAutoNum type="arabicPeriod" startAt="2"/>
              <a:defRPr sz="6000">
                <a:effectLst>
                  <a:outerShdw sx="100000" sy="100000" kx="0" ky="0" algn="b" rotWithShape="0" blurRad="38100" dist="38100" dir="2700000">
                    <a:srgbClr val="000000">
                      <a:alpha val="43137"/>
                    </a:srgbClr>
                  </a:outerShdw>
                </a:effectLst>
              </a:defRPr>
            </a:lvl1pPr>
          </a:lstStyle>
          <a:p>
            <a:pPr/>
            <a:r>
              <a:t>Peace within</a:t>
            </a:r>
          </a:p>
        </p:txBody>
      </p:sp>
      <p:sp>
        <p:nvSpPr>
          <p:cNvPr id="243" name="Content Placeholder 2"/>
          <p:cNvSpPr txBox="1"/>
          <p:nvPr>
            <p:ph type="body" idx="1"/>
          </p:nvPr>
        </p:nvSpPr>
        <p:spPr>
          <a:xfrm>
            <a:off x="515982" y="1837765"/>
            <a:ext cx="7796032" cy="3311190"/>
          </a:xfrm>
          <a:prstGeom prst="rect">
            <a:avLst/>
          </a:prstGeom>
        </p:spPr>
        <p:txBody>
          <a:bodyPr/>
          <a:lstStyle/>
          <a:p>
            <a:pPr marL="443484" indent="-443484" defTabSz="886968">
              <a:spcBef>
                <a:spcPts val="900"/>
              </a:spcBef>
              <a:buSzPct val="120000"/>
              <a:buFontTx/>
              <a:buAutoNum type="arabicPeriod" startAt="1"/>
              <a:defRPr cap="none" sz="2716">
                <a:effectLst>
                  <a:outerShdw sx="100000" sy="100000" kx="0" ky="0" algn="b" rotWithShape="0" blurRad="36957" dist="36957" dir="2700000">
                    <a:srgbClr val="000000">
                      <a:alpha val="43137"/>
                    </a:srgbClr>
                  </a:outerShdw>
                </a:effectLst>
                <a:latin typeface="Century Gothic"/>
                <a:ea typeface="Century Gothic"/>
                <a:cs typeface="Century Gothic"/>
                <a:sym typeface="Century Gothic"/>
              </a:defRPr>
            </a:pPr>
            <a:r>
              <a:t>Our identity and value is based on our relationship with Him.</a:t>
            </a:r>
          </a:p>
          <a:p>
            <a:pPr marL="443484" indent="-443484" defTabSz="886968">
              <a:spcBef>
                <a:spcPts val="900"/>
              </a:spcBef>
              <a:buSzPct val="120000"/>
              <a:buFontTx/>
              <a:buAutoNum type="arabicPeriod" startAt="1"/>
              <a:defRPr cap="none" sz="2716">
                <a:effectLst>
                  <a:outerShdw sx="100000" sy="100000" kx="0" ky="0" algn="b" rotWithShape="0" blurRad="36957" dist="36957" dir="2700000">
                    <a:srgbClr val="000000">
                      <a:alpha val="43137"/>
                    </a:srgbClr>
                  </a:outerShdw>
                </a:effectLst>
                <a:latin typeface="Century Gothic"/>
                <a:ea typeface="Century Gothic"/>
                <a:cs typeface="Century Gothic"/>
                <a:sym typeface="Century Gothic"/>
              </a:defRPr>
            </a:pPr>
            <a:r>
              <a:t>Our true peace comes from a settled confidence that we are right with Him.</a:t>
            </a:r>
          </a:p>
          <a:p>
            <a:pPr marL="443484" indent="-443484" defTabSz="886968">
              <a:spcBef>
                <a:spcPts val="900"/>
              </a:spcBef>
              <a:buSzPct val="120000"/>
              <a:buFontTx/>
              <a:buAutoNum type="arabicPeriod" startAt="1"/>
              <a:defRPr cap="none" sz="2716">
                <a:effectLst>
                  <a:outerShdw sx="100000" sy="100000" kx="0" ky="0" algn="b" rotWithShape="0" blurRad="36957" dist="36957" dir="2700000">
                    <a:srgbClr val="000000">
                      <a:alpha val="43137"/>
                    </a:srgbClr>
                  </a:outerShdw>
                </a:effectLst>
                <a:latin typeface="Century Gothic"/>
                <a:ea typeface="Century Gothic"/>
                <a:cs typeface="Century Gothic"/>
                <a:sym typeface="Century Gothic"/>
              </a:defRPr>
            </a:pPr>
            <a:r>
              <a:t>The peace of Christ secures our composure and dissolves our fears.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43">
                                            <p:bg/>
                                          </p:spTgt>
                                        </p:tgtEl>
                                        <p:attrNameLst>
                                          <p:attrName>style.visibility</p:attrName>
                                        </p:attrNameLst>
                                      </p:cBhvr>
                                      <p:to>
                                        <p:strVal val="visible"/>
                                      </p:to>
                                    </p:set>
                                    <p:animEffect filter="dissolve" transition="in">
                                      <p:cBhvr>
                                        <p:cTn id="7" dur="500"/>
                                        <p:tgtEl>
                                          <p:spTgt spid="243">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243">
                                            <p:txEl>
                                              <p:pRg st="0" end="0"/>
                                            </p:txEl>
                                          </p:spTgt>
                                        </p:tgtEl>
                                        <p:attrNameLst>
                                          <p:attrName>style.visibility</p:attrName>
                                        </p:attrNameLst>
                                      </p:cBhvr>
                                      <p:to>
                                        <p:strVal val="visible"/>
                                      </p:to>
                                    </p:set>
                                    <p:animEffect filter="dissolve" transition="in">
                                      <p:cBhvr>
                                        <p:cTn id="10" dur="500"/>
                                        <p:tgtEl>
                                          <p:spTgt spid="24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1" fill="hold">
                                  <p:stCondLst>
                                    <p:cond delay="0"/>
                                  </p:stCondLst>
                                  <p:iterate type="el" backwards="0">
                                    <p:tmAbs val="0"/>
                                  </p:iterate>
                                  <p:childTnLst>
                                    <p:set>
                                      <p:cBhvr>
                                        <p:cTn id="14" fill="hold"/>
                                        <p:tgtEl>
                                          <p:spTgt spid="243">
                                            <p:txEl>
                                              <p:pRg st="1" end="1"/>
                                            </p:txEl>
                                          </p:spTgt>
                                        </p:tgtEl>
                                        <p:attrNameLst>
                                          <p:attrName>style.visibility</p:attrName>
                                        </p:attrNameLst>
                                      </p:cBhvr>
                                      <p:to>
                                        <p:strVal val="visible"/>
                                      </p:to>
                                    </p:set>
                                    <p:animEffect filter="dissolve" transition="in">
                                      <p:cBhvr>
                                        <p:cTn id="15" dur="500"/>
                                        <p:tgtEl>
                                          <p:spTgt spid="24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1" fill="hold">
                                  <p:stCondLst>
                                    <p:cond delay="0"/>
                                  </p:stCondLst>
                                  <p:iterate type="el" backwards="0">
                                    <p:tmAbs val="0"/>
                                  </p:iterate>
                                  <p:childTnLst>
                                    <p:set>
                                      <p:cBhvr>
                                        <p:cTn id="19" fill="hold"/>
                                        <p:tgtEl>
                                          <p:spTgt spid="243">
                                            <p:txEl>
                                              <p:pRg st="2" end="2"/>
                                            </p:txEl>
                                          </p:spTgt>
                                        </p:tgtEl>
                                        <p:attrNameLst>
                                          <p:attrName>style.visibility</p:attrName>
                                        </p:attrNameLst>
                                      </p:cBhvr>
                                      <p:to>
                                        <p:strVal val="visible"/>
                                      </p:to>
                                    </p:set>
                                    <p:animEffect filter="dissolve" transition="in">
                                      <p:cBhvr>
                                        <p:cTn id="20" dur="500"/>
                                        <p:tgtEl>
                                          <p:spTgt spid="24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43"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Title 1"/>
          <p:cNvSpPr txBox="1"/>
          <p:nvPr>
            <p:ph type="title"/>
          </p:nvPr>
        </p:nvSpPr>
        <p:spPr>
          <a:xfrm>
            <a:off x="514349" y="685801"/>
            <a:ext cx="8206741" cy="1151965"/>
          </a:xfrm>
          <a:prstGeom prst="rect">
            <a:avLst/>
          </a:prstGeom>
        </p:spPr>
        <p:txBody>
          <a:bodyPr/>
          <a:lstStyle>
            <a:lvl1pPr marL="800099" indent="-800099">
              <a:buSzPct val="100000"/>
              <a:buAutoNum type="arabicPeriod" startAt="2"/>
              <a:defRPr sz="6000">
                <a:effectLst>
                  <a:outerShdw sx="100000" sy="100000" kx="0" ky="0" algn="b" rotWithShape="0" blurRad="38100" dist="38100" dir="2700000">
                    <a:srgbClr val="000000">
                      <a:alpha val="43137"/>
                    </a:srgbClr>
                  </a:outerShdw>
                </a:effectLst>
              </a:defRPr>
            </a:lvl1pPr>
          </a:lstStyle>
          <a:p>
            <a:pPr/>
            <a:r>
              <a:t>Peace within</a:t>
            </a:r>
          </a:p>
        </p:txBody>
      </p:sp>
      <p:pic>
        <p:nvPicPr>
          <p:cNvPr id="248" name="Content Placeholder 9" descr="Content Placeholder 9"/>
          <p:cNvPicPr>
            <a:picLocks noChangeAspect="1"/>
          </p:cNvPicPr>
          <p:nvPr/>
        </p:nvPicPr>
        <p:blipFill>
          <a:blip r:embed="rId3">
            <a:extLst/>
          </a:blip>
          <a:stretch>
            <a:fillRect/>
          </a:stretch>
        </p:blipFill>
        <p:spPr>
          <a:xfrm>
            <a:off x="4764439" y="1688225"/>
            <a:ext cx="2933901" cy="3719989"/>
          </a:xfrm>
          <a:prstGeom prst="rect">
            <a:avLst/>
          </a:prstGeom>
          <a:ln w="12700">
            <a:miter lim="400000"/>
          </a:ln>
        </p:spPr>
      </p:pic>
      <p:pic>
        <p:nvPicPr>
          <p:cNvPr id="249" name="Picture 10" descr="Picture 10"/>
          <p:cNvPicPr>
            <a:picLocks noChangeAspect="1"/>
          </p:cNvPicPr>
          <p:nvPr/>
        </p:nvPicPr>
        <p:blipFill>
          <a:blip r:embed="rId4">
            <a:extLst/>
          </a:blip>
          <a:stretch>
            <a:fillRect/>
          </a:stretch>
        </p:blipFill>
        <p:spPr>
          <a:xfrm>
            <a:off x="1304328" y="1688225"/>
            <a:ext cx="2957391" cy="3719989"/>
          </a:xfrm>
          <a:prstGeom prst="rect">
            <a:avLst/>
          </a:prstGeom>
          <a:ln w="12700">
            <a:miter lim="400000"/>
          </a:ln>
        </p:spPr>
      </p:pic>
      <p:sp>
        <p:nvSpPr>
          <p:cNvPr id="250" name="TextBox 11"/>
          <p:cNvSpPr txBox="1"/>
          <p:nvPr/>
        </p:nvSpPr>
        <p:spPr>
          <a:xfrm>
            <a:off x="1666700" y="5698835"/>
            <a:ext cx="5810598" cy="586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2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Steve McQueen (1930-1980)</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Title 1"/>
          <p:cNvSpPr txBox="1"/>
          <p:nvPr>
            <p:ph type="title"/>
          </p:nvPr>
        </p:nvSpPr>
        <p:spPr>
          <a:prstGeom prst="rect">
            <a:avLst/>
          </a:prstGeom>
        </p:spPr>
        <p:txBody>
          <a:bodyPr/>
          <a:lstStyle>
            <a:lvl1pPr>
              <a:defRPr>
                <a:effectLst>
                  <a:outerShdw sx="100000" sy="100000" kx="0" ky="0" algn="b" rotWithShape="0" blurRad="38100" dist="38100" dir="2700000">
                    <a:srgbClr val="000000">
                      <a:alpha val="43137"/>
                    </a:srgbClr>
                  </a:outerShdw>
                </a:effectLst>
              </a:defRPr>
            </a:lvl1pPr>
          </a:lstStyle>
          <a:p>
            <a:pPr/>
            <a:r>
              <a:t>Ephesians 2:14</a:t>
            </a:r>
          </a:p>
        </p:txBody>
      </p:sp>
      <p:sp>
        <p:nvSpPr>
          <p:cNvPr id="255" name="Content Placeholder 2"/>
          <p:cNvSpPr txBox="1"/>
          <p:nvPr>
            <p:ph type="body" idx="1"/>
          </p:nvPr>
        </p:nvSpPr>
        <p:spPr>
          <a:xfrm>
            <a:off x="514350" y="1773404"/>
            <a:ext cx="7796032" cy="3311190"/>
          </a:xfrm>
          <a:prstGeom prst="rect">
            <a:avLst/>
          </a:prstGeom>
        </p:spPr>
        <p:txBody>
          <a:bodyPr/>
          <a:lstStyle/>
          <a:p>
            <a:pPr marL="0" indent="0">
              <a:buSzTx/>
              <a:buNone/>
              <a:defRPr b="1" baseline="30000" cap="none" sz="3600">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14 </a:t>
            </a:r>
            <a:r>
              <a:rPr b="0" baseline="0"/>
              <a:t>For He Himself is our </a:t>
            </a:r>
            <a:r>
              <a:rPr baseline="0"/>
              <a:t>peace</a:t>
            </a:r>
            <a:r>
              <a:rPr b="0" baseline="0"/>
              <a:t>, who has made both one, and has broken down the middle wall of separation,</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Title 1"/>
          <p:cNvSpPr txBox="1"/>
          <p:nvPr>
            <p:ph type="title"/>
          </p:nvPr>
        </p:nvSpPr>
        <p:spPr>
          <a:prstGeom prst="rect">
            <a:avLst/>
          </a:prstGeom>
        </p:spPr>
        <p:txBody>
          <a:bodyPr/>
          <a:lstStyle>
            <a:lvl1pPr marL="800099" indent="-800099">
              <a:buSzPct val="100000"/>
              <a:buAutoNum type="arabicPeriod" startAt="3"/>
              <a:defRPr sz="6000">
                <a:effectLst>
                  <a:outerShdw sx="100000" sy="100000" kx="0" ky="0" algn="b" rotWithShape="0" blurRad="38100" dist="38100" dir="2700000">
                    <a:srgbClr val="000000">
                      <a:alpha val="43137"/>
                    </a:srgbClr>
                  </a:outerShdw>
                </a:effectLst>
              </a:defRPr>
            </a:lvl1pPr>
          </a:lstStyle>
          <a:p>
            <a:pPr/>
            <a:r>
              <a:t>Peace with others</a:t>
            </a:r>
          </a:p>
        </p:txBody>
      </p:sp>
      <p:sp>
        <p:nvSpPr>
          <p:cNvPr id="260" name="Content Placeholder 2"/>
          <p:cNvSpPr txBox="1"/>
          <p:nvPr>
            <p:ph type="body" idx="1"/>
          </p:nvPr>
        </p:nvSpPr>
        <p:spPr>
          <a:xfrm>
            <a:off x="514350" y="1563445"/>
            <a:ext cx="7796032" cy="4002966"/>
          </a:xfrm>
          <a:prstGeom prst="rect">
            <a:avLst/>
          </a:prstGeom>
        </p:spPr>
        <p:txBody>
          <a:bodyPr/>
          <a:lstStyle/>
          <a:p>
            <a:pPr marL="457200" indent="-457200">
              <a:buSzPct val="120000"/>
              <a:buFontTx/>
              <a:buAutoNum type="arabicPeriod" startAt="1"/>
              <a:defRPr cap="none" sz="2800">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In Christ there is no wall of separation between or with anyone. </a:t>
            </a:r>
          </a:p>
          <a:p>
            <a:pPr marL="457200" indent="-457200">
              <a:buSzPct val="120000"/>
              <a:buFontTx/>
              <a:buAutoNum type="arabicPeriod" startAt="1"/>
              <a:defRPr cap="none" sz="2800">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We can extend love to others because God has extended His love to us.</a:t>
            </a:r>
          </a:p>
          <a:p>
            <a:pPr marL="457200" indent="-457200">
              <a:buSzPct val="120000"/>
              <a:buFontTx/>
              <a:buAutoNum type="arabicPeriod" startAt="1"/>
              <a:defRPr cap="none" sz="2800">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We can restore our relationships with others because Christ has restored His relationship with us.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60">
                                            <p:bg/>
                                          </p:spTgt>
                                        </p:tgtEl>
                                        <p:attrNameLst>
                                          <p:attrName>style.visibility</p:attrName>
                                        </p:attrNameLst>
                                      </p:cBhvr>
                                      <p:to>
                                        <p:strVal val="visible"/>
                                      </p:to>
                                    </p:set>
                                    <p:animEffect filter="dissolve" transition="in">
                                      <p:cBhvr>
                                        <p:cTn id="7" dur="500"/>
                                        <p:tgtEl>
                                          <p:spTgt spid="260">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260">
                                            <p:txEl>
                                              <p:pRg st="0" end="0"/>
                                            </p:txEl>
                                          </p:spTgt>
                                        </p:tgtEl>
                                        <p:attrNameLst>
                                          <p:attrName>style.visibility</p:attrName>
                                        </p:attrNameLst>
                                      </p:cBhvr>
                                      <p:to>
                                        <p:strVal val="visible"/>
                                      </p:to>
                                    </p:set>
                                    <p:animEffect filter="dissolve" transition="in">
                                      <p:cBhvr>
                                        <p:cTn id="10" dur="500"/>
                                        <p:tgtEl>
                                          <p:spTgt spid="26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1" fill="hold">
                                  <p:stCondLst>
                                    <p:cond delay="0"/>
                                  </p:stCondLst>
                                  <p:iterate type="el" backwards="0">
                                    <p:tmAbs val="0"/>
                                  </p:iterate>
                                  <p:childTnLst>
                                    <p:set>
                                      <p:cBhvr>
                                        <p:cTn id="14" fill="hold"/>
                                        <p:tgtEl>
                                          <p:spTgt spid="260">
                                            <p:txEl>
                                              <p:pRg st="1" end="1"/>
                                            </p:txEl>
                                          </p:spTgt>
                                        </p:tgtEl>
                                        <p:attrNameLst>
                                          <p:attrName>style.visibility</p:attrName>
                                        </p:attrNameLst>
                                      </p:cBhvr>
                                      <p:to>
                                        <p:strVal val="visible"/>
                                      </p:to>
                                    </p:set>
                                    <p:animEffect filter="dissolve" transition="in">
                                      <p:cBhvr>
                                        <p:cTn id="15" dur="500"/>
                                        <p:tgtEl>
                                          <p:spTgt spid="26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1" fill="hold">
                                  <p:stCondLst>
                                    <p:cond delay="0"/>
                                  </p:stCondLst>
                                  <p:iterate type="el" backwards="0">
                                    <p:tmAbs val="0"/>
                                  </p:iterate>
                                  <p:childTnLst>
                                    <p:set>
                                      <p:cBhvr>
                                        <p:cTn id="19" fill="hold"/>
                                        <p:tgtEl>
                                          <p:spTgt spid="260">
                                            <p:txEl>
                                              <p:pRg st="2" end="2"/>
                                            </p:txEl>
                                          </p:spTgt>
                                        </p:tgtEl>
                                        <p:attrNameLst>
                                          <p:attrName>style.visibility</p:attrName>
                                        </p:attrNameLst>
                                      </p:cBhvr>
                                      <p:to>
                                        <p:strVal val="visible"/>
                                      </p:to>
                                    </p:set>
                                    <p:animEffect filter="dissolve" transition="in">
                                      <p:cBhvr>
                                        <p:cTn id="20" dur="500"/>
                                        <p:tgtEl>
                                          <p:spTgt spid="26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60"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Title 1"/>
          <p:cNvSpPr txBox="1"/>
          <p:nvPr>
            <p:ph type="title"/>
          </p:nvPr>
        </p:nvSpPr>
        <p:spPr>
          <a:prstGeom prst="rect">
            <a:avLst/>
          </a:prstGeom>
        </p:spPr>
        <p:txBody>
          <a:bodyPr/>
          <a:lstStyle>
            <a:lvl1pPr marL="800099" indent="-800099">
              <a:buSzPct val="100000"/>
              <a:buAutoNum type="arabicPeriod" startAt="3"/>
              <a:defRPr sz="6000">
                <a:effectLst>
                  <a:outerShdw sx="100000" sy="100000" kx="0" ky="0" algn="b" rotWithShape="0" blurRad="38100" dist="38100" dir="2700000">
                    <a:srgbClr val="000000">
                      <a:alpha val="43137"/>
                    </a:srgbClr>
                  </a:outerShdw>
                </a:effectLst>
              </a:defRPr>
            </a:lvl1pPr>
          </a:lstStyle>
          <a:p>
            <a:pPr/>
            <a:r>
              <a:t>Peace with others</a:t>
            </a:r>
          </a:p>
        </p:txBody>
      </p:sp>
      <p:pic>
        <p:nvPicPr>
          <p:cNvPr id="265" name="Picture 5" descr="Picture 5"/>
          <p:cNvPicPr>
            <a:picLocks noChangeAspect="1"/>
          </p:cNvPicPr>
          <p:nvPr/>
        </p:nvPicPr>
        <p:blipFill>
          <a:blip r:embed="rId3">
            <a:extLst/>
          </a:blip>
          <a:stretch>
            <a:fillRect/>
          </a:stretch>
        </p:blipFill>
        <p:spPr>
          <a:xfrm>
            <a:off x="332508" y="1837765"/>
            <a:ext cx="4239492" cy="2484343"/>
          </a:xfrm>
          <a:prstGeom prst="rect">
            <a:avLst/>
          </a:prstGeom>
          <a:ln w="12700">
            <a:miter lim="400000"/>
          </a:ln>
        </p:spPr>
      </p:pic>
      <p:sp>
        <p:nvSpPr>
          <p:cNvPr id="266" name="TextBox 6"/>
          <p:cNvSpPr txBox="1"/>
          <p:nvPr/>
        </p:nvSpPr>
        <p:spPr>
          <a:xfrm>
            <a:off x="378228" y="4589979"/>
            <a:ext cx="4148051" cy="523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800">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December 24</a:t>
            </a:r>
            <a:r>
              <a:rPr baseline="30000"/>
              <a:t>th</a:t>
            </a:r>
            <a:r>
              <a:t>, 1944</a:t>
            </a:r>
          </a:p>
        </p:txBody>
      </p:sp>
      <p:pic>
        <p:nvPicPr>
          <p:cNvPr id="267" name="Picture 2" descr="Picture 2"/>
          <p:cNvPicPr>
            <a:picLocks noChangeAspect="1"/>
          </p:cNvPicPr>
          <p:nvPr/>
        </p:nvPicPr>
        <p:blipFill>
          <a:blip r:embed="rId4">
            <a:extLst/>
          </a:blip>
          <a:stretch>
            <a:fillRect/>
          </a:stretch>
        </p:blipFill>
        <p:spPr>
          <a:xfrm>
            <a:off x="4571998" y="2963487"/>
            <a:ext cx="3860803" cy="2272359"/>
          </a:xfrm>
          <a:prstGeom prst="rect">
            <a:avLst/>
          </a:prstGeom>
          <a:ln w="12700">
            <a:miter lim="400000"/>
          </a:ln>
        </p:spPr>
      </p:pic>
      <p:pic>
        <p:nvPicPr>
          <p:cNvPr id="268" name="Content Placeholder 4" descr="Content Placeholder 4"/>
          <p:cNvPicPr>
            <a:picLocks noChangeAspect="1"/>
          </p:cNvPicPr>
          <p:nvPr/>
        </p:nvPicPr>
        <p:blipFill>
          <a:blip r:embed="rId5">
            <a:extLst/>
          </a:blip>
          <a:stretch>
            <a:fillRect/>
          </a:stretch>
        </p:blipFill>
        <p:spPr>
          <a:xfrm>
            <a:off x="4571998" y="2434007"/>
            <a:ext cx="3860803" cy="2801840"/>
          </a:xfrm>
          <a:prstGeom prst="rect">
            <a:avLst/>
          </a:prstGeom>
          <a:ln w="12700">
            <a:miter lim="400000"/>
          </a:ln>
        </p:spPr>
      </p:pic>
      <p:sp>
        <p:nvSpPr>
          <p:cNvPr id="269" name="TextBox 8"/>
          <p:cNvSpPr txBox="1"/>
          <p:nvPr/>
        </p:nvSpPr>
        <p:spPr>
          <a:xfrm>
            <a:off x="4424612" y="1864286"/>
            <a:ext cx="4148051" cy="523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Ardennes Forest</a:t>
            </a:r>
          </a:p>
        </p:txBody>
      </p:sp>
      <p:sp>
        <p:nvSpPr>
          <p:cNvPr id="270" name="TextBox 9"/>
          <p:cNvSpPr txBox="1"/>
          <p:nvPr/>
        </p:nvSpPr>
        <p:spPr>
          <a:xfrm>
            <a:off x="954568" y="5698835"/>
            <a:ext cx="6917227" cy="586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2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Fritz Vincken and Sgt. Ralph Blank</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66"/>
                                        </p:tgtEl>
                                        <p:attrNameLst>
                                          <p:attrName>style.visibility</p:attrName>
                                        </p:attrNameLst>
                                      </p:cBhvr>
                                      <p:to>
                                        <p:strVal val="visible"/>
                                      </p:to>
                                    </p:set>
                                    <p:animEffect filter="dissolve" transition="in">
                                      <p:cBhvr>
                                        <p:cTn id="7" dur="500"/>
                                        <p:tgtEl>
                                          <p:spTgt spid="26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69"/>
                                        </p:tgtEl>
                                        <p:attrNameLst>
                                          <p:attrName>style.visibility</p:attrName>
                                        </p:attrNameLst>
                                      </p:cBhvr>
                                      <p:to>
                                        <p:strVal val="visible"/>
                                      </p:to>
                                    </p:set>
                                    <p:animEffect filter="dissolve" transition="in">
                                      <p:cBhvr>
                                        <p:cTn id="12" dur="500"/>
                                        <p:tgtEl>
                                          <p:spTgt spid="26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268"/>
                                        </p:tgtEl>
                                        <p:attrNameLst>
                                          <p:attrName>style.visibility</p:attrName>
                                        </p:attrNameLst>
                                      </p:cBhvr>
                                      <p:to>
                                        <p:strVal val="visible"/>
                                      </p:to>
                                    </p:set>
                                    <p:animEffect filter="dissolve" transition="in">
                                      <p:cBhvr>
                                        <p:cTn id="17" dur="5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6" grpId="1"/>
      <p:bldP build="whole" bldLvl="1" animBg="1" rev="0" advAuto="0" spid="269" grpId="2"/>
      <p:bldP build="whole" bldLvl="1" animBg="1" rev="0" advAuto="0" spid="268" grpId="3"/>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TextBox 1"/>
          <p:cNvSpPr txBox="1"/>
          <p:nvPr/>
        </p:nvSpPr>
        <p:spPr>
          <a:xfrm>
            <a:off x="1851659" y="565785"/>
            <a:ext cx="5440681" cy="435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3800">
                <a:effectLst>
                  <a:outerShdw sx="100000" sy="100000" kx="0" ky="0" algn="b" rotWithShape="0" blurRad="38100" dist="38100" dir="2700000">
                    <a:srgbClr val="000000">
                      <a:alpha val="43137"/>
                    </a:srgbClr>
                  </a:outerShdw>
                </a:effectLst>
              </a:defRPr>
            </a:lvl1pPr>
          </a:lstStyle>
          <a:p>
            <a:pPr/>
            <a:r>
              <a:t>So what?</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Picture 1" descr="Picture 1"/>
          <p:cNvPicPr>
            <a:picLocks noChangeAspect="1"/>
          </p:cNvPicPr>
          <p:nvPr/>
        </p:nvPicPr>
        <p:blipFill>
          <a:blip r:embed="rId3">
            <a:extLst/>
          </a:blip>
          <a:srcRect l="0" t="0" r="0" b="6376"/>
          <a:stretch>
            <a:fillRect/>
          </a:stretch>
        </p:blipFill>
        <p:spPr>
          <a:xfrm>
            <a:off x="0" y="0"/>
            <a:ext cx="915629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Title 1"/>
          <p:cNvSpPr txBox="1"/>
          <p:nvPr>
            <p:ph type="title"/>
          </p:nvPr>
        </p:nvSpPr>
        <p:spPr>
          <a:prstGeom prst="rect">
            <a:avLst/>
          </a:prstGeom>
        </p:spPr>
        <p:txBody>
          <a:bodyPr/>
          <a:lstStyle>
            <a:lvl1pPr>
              <a:defRPr>
                <a:effectLst>
                  <a:outerShdw sx="100000" sy="100000" kx="0" ky="0" algn="b" rotWithShape="0" blurRad="38100" dist="38100" dir="2700000">
                    <a:srgbClr val="000000">
                      <a:alpha val="43137"/>
                    </a:srgbClr>
                  </a:outerShdw>
                </a:effectLst>
              </a:defRPr>
            </a:lvl1pPr>
          </a:lstStyle>
          <a:p>
            <a:pPr/>
            <a:r>
              <a:t>Ephesians 4:1, 3</a:t>
            </a:r>
          </a:p>
        </p:txBody>
      </p:sp>
      <p:sp>
        <p:nvSpPr>
          <p:cNvPr id="277" name="Content Placeholder 2"/>
          <p:cNvSpPr txBox="1"/>
          <p:nvPr>
            <p:ph type="body" idx="1"/>
          </p:nvPr>
        </p:nvSpPr>
        <p:spPr>
          <a:xfrm>
            <a:off x="514350" y="1773404"/>
            <a:ext cx="7796032" cy="3311190"/>
          </a:xfrm>
          <a:prstGeom prst="rect">
            <a:avLst/>
          </a:prstGeom>
        </p:spPr>
        <p:txBody>
          <a:bodyPr/>
          <a:lstStyle/>
          <a:p>
            <a:pPr marL="0" indent="0">
              <a:buSzTx/>
              <a:buNone/>
              <a:defRPr b="1" baseline="30000" cap="none" sz="3200">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1 </a:t>
            </a:r>
            <a:r>
              <a:rPr b="0" baseline="0"/>
              <a:t>I, therefore, the prisoner of the Lord, beseech you to walk worthy of the calling with which you were called… </a:t>
            </a:r>
            <a:r>
              <a:t>3 </a:t>
            </a:r>
            <a:r>
              <a:rPr b="0" baseline="0"/>
              <a:t>endeavoring to keep the unity of the Spirit in the bond of </a:t>
            </a:r>
            <a:r>
              <a:rPr baseline="0"/>
              <a:t>peace</a:t>
            </a:r>
            <a:r>
              <a:rPr b="0" baseline="0"/>
              <a:t>.</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Title 1"/>
          <p:cNvSpPr txBox="1"/>
          <p:nvPr>
            <p:ph type="title"/>
          </p:nvPr>
        </p:nvSpPr>
        <p:spPr>
          <a:prstGeom prst="rect">
            <a:avLst/>
          </a:prstGeom>
        </p:spPr>
        <p:txBody>
          <a:bodyPr/>
          <a:lstStyle>
            <a:lvl1pPr>
              <a:defRPr sz="6000">
                <a:effectLst>
                  <a:outerShdw sx="100000" sy="100000" kx="0" ky="0" algn="b" rotWithShape="0" blurRad="38100" dist="38100" dir="2700000">
                    <a:srgbClr val="000000">
                      <a:alpha val="43137"/>
                    </a:srgbClr>
                  </a:outerShdw>
                </a:effectLst>
              </a:defRPr>
            </a:lvl1pPr>
          </a:lstStyle>
          <a:p>
            <a:pPr/>
            <a:r>
              <a:t>Being People of Peace</a:t>
            </a:r>
          </a:p>
        </p:txBody>
      </p:sp>
      <p:sp>
        <p:nvSpPr>
          <p:cNvPr id="282" name="Content Placeholder 2"/>
          <p:cNvSpPr txBox="1"/>
          <p:nvPr>
            <p:ph type="body" idx="1"/>
          </p:nvPr>
        </p:nvSpPr>
        <p:spPr>
          <a:xfrm>
            <a:off x="514350" y="1588769"/>
            <a:ext cx="7943851" cy="3938618"/>
          </a:xfrm>
          <a:prstGeom prst="rect">
            <a:avLst/>
          </a:prstGeom>
        </p:spPr>
        <p:txBody>
          <a:bodyPr/>
          <a:lstStyle/>
          <a:p>
            <a:pPr marL="457200" indent="-457200">
              <a:buSzPct val="120000"/>
              <a:buFontTx/>
              <a:buAutoNum type="arabicPeriod" startAt="1"/>
              <a:defRPr cap="none" sz="2800">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Be a messenger of peace this Christmas... tell others that story of Christmas is about finding true peace with God and others! </a:t>
            </a:r>
          </a:p>
          <a:p>
            <a:pPr marL="457200" indent="-457200">
              <a:buSzPct val="120000"/>
              <a:buFontTx/>
              <a:buAutoNum type="arabicPeriod" startAt="1"/>
              <a:defRPr cap="none" sz="2800">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Memorize John 14:27 and recite it whenever difficult times come.</a:t>
            </a:r>
          </a:p>
          <a:p>
            <a:pPr marL="457200" indent="-457200">
              <a:buSzPct val="120000"/>
              <a:buFontTx/>
              <a:buAutoNum type="arabicPeriod" startAt="1"/>
              <a:defRPr cap="none" sz="2800">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Think of someone you need to reconcile with and restore that relationship today.</a:t>
            </a:r>
          </a:p>
        </p:txBody>
      </p:sp>
      <p:sp>
        <p:nvSpPr>
          <p:cNvPr id="283" name="TextBox 3"/>
          <p:cNvSpPr txBox="1"/>
          <p:nvPr/>
        </p:nvSpPr>
        <p:spPr>
          <a:xfrm>
            <a:off x="954568" y="5584535"/>
            <a:ext cx="6917227" cy="840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48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SHINING THE LIGHT!</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82">
                                            <p:bg/>
                                          </p:spTgt>
                                        </p:tgtEl>
                                        <p:attrNameLst>
                                          <p:attrName>style.visibility</p:attrName>
                                        </p:attrNameLst>
                                      </p:cBhvr>
                                      <p:to>
                                        <p:strVal val="visible"/>
                                      </p:to>
                                    </p:set>
                                    <p:animEffect filter="dissolve" transition="in">
                                      <p:cBhvr>
                                        <p:cTn id="7" dur="500"/>
                                        <p:tgtEl>
                                          <p:spTgt spid="282">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282">
                                            <p:txEl>
                                              <p:pRg st="0" end="0"/>
                                            </p:txEl>
                                          </p:spTgt>
                                        </p:tgtEl>
                                        <p:attrNameLst>
                                          <p:attrName>style.visibility</p:attrName>
                                        </p:attrNameLst>
                                      </p:cBhvr>
                                      <p:to>
                                        <p:strVal val="visible"/>
                                      </p:to>
                                    </p:set>
                                    <p:animEffect filter="dissolve" transition="in">
                                      <p:cBhvr>
                                        <p:cTn id="10" dur="500"/>
                                        <p:tgtEl>
                                          <p:spTgt spid="28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1" fill="hold">
                                  <p:stCondLst>
                                    <p:cond delay="0"/>
                                  </p:stCondLst>
                                  <p:iterate type="el" backwards="0">
                                    <p:tmAbs val="0"/>
                                  </p:iterate>
                                  <p:childTnLst>
                                    <p:set>
                                      <p:cBhvr>
                                        <p:cTn id="14" fill="hold"/>
                                        <p:tgtEl>
                                          <p:spTgt spid="282">
                                            <p:txEl>
                                              <p:pRg st="1" end="1"/>
                                            </p:txEl>
                                          </p:spTgt>
                                        </p:tgtEl>
                                        <p:attrNameLst>
                                          <p:attrName>style.visibility</p:attrName>
                                        </p:attrNameLst>
                                      </p:cBhvr>
                                      <p:to>
                                        <p:strVal val="visible"/>
                                      </p:to>
                                    </p:set>
                                    <p:animEffect filter="dissolve" transition="in">
                                      <p:cBhvr>
                                        <p:cTn id="15" dur="500"/>
                                        <p:tgtEl>
                                          <p:spTgt spid="28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1" fill="hold">
                                  <p:stCondLst>
                                    <p:cond delay="0"/>
                                  </p:stCondLst>
                                  <p:iterate type="el" backwards="0">
                                    <p:tmAbs val="0"/>
                                  </p:iterate>
                                  <p:childTnLst>
                                    <p:set>
                                      <p:cBhvr>
                                        <p:cTn id="19" fill="hold"/>
                                        <p:tgtEl>
                                          <p:spTgt spid="282">
                                            <p:txEl>
                                              <p:pRg st="2" end="2"/>
                                            </p:txEl>
                                          </p:spTgt>
                                        </p:tgtEl>
                                        <p:attrNameLst>
                                          <p:attrName>style.visibility</p:attrName>
                                        </p:attrNameLst>
                                      </p:cBhvr>
                                      <p:to>
                                        <p:strVal val="visible"/>
                                      </p:to>
                                    </p:set>
                                    <p:animEffect filter="dissolve" transition="in">
                                      <p:cBhvr>
                                        <p:cTn id="20" dur="500"/>
                                        <p:tgtEl>
                                          <p:spTgt spid="28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82"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Picture 1" descr="Picture 1"/>
          <p:cNvPicPr>
            <a:picLocks noChangeAspect="1"/>
          </p:cNvPicPr>
          <p:nvPr/>
        </p:nvPicPr>
        <p:blipFill>
          <a:blip r:embed="rId2">
            <a:extLst/>
          </a:blip>
          <a:srcRect l="8333" t="0" r="8333" b="0"/>
          <a:stretch>
            <a:fillRect/>
          </a:stretch>
        </p:blipFill>
        <p:spPr>
          <a:xfrm>
            <a:off x="-521" y="0"/>
            <a:ext cx="9144001" cy="6858000"/>
          </a:xfrm>
          <a:prstGeom prst="rect">
            <a:avLst/>
          </a:prstGeom>
          <a:ln w="12700">
            <a:miter lim="400000"/>
          </a:ln>
        </p:spPr>
      </p:pic>
      <p:sp>
        <p:nvSpPr>
          <p:cNvPr id="288" name="TextBox 2"/>
          <p:cNvSpPr txBox="1"/>
          <p:nvPr/>
        </p:nvSpPr>
        <p:spPr>
          <a:xfrm>
            <a:off x="930102" y="2105561"/>
            <a:ext cx="7283796" cy="7673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6600">
                <a:solidFill>
                  <a:srgbClr val="FFFFFF"/>
                </a:solidFill>
                <a:effectLst>
                  <a:outerShdw sx="100000" sy="100000" kx="0" ky="0" algn="b" rotWithShape="0" blurRad="38100" dist="38100" dir="2700000">
                    <a:srgbClr val="000000">
                      <a:alpha val="43137"/>
                    </a:srgbClr>
                  </a:outerShdw>
                </a:effectLst>
                <a:latin typeface="Phenix American"/>
                <a:ea typeface="Phenix American"/>
                <a:cs typeface="Phenix American"/>
                <a:sym typeface="Phenix American"/>
              </a:defRPr>
            </a:lvl1pPr>
          </a:lstStyle>
          <a:p>
            <a:pPr/>
            <a:r>
              <a:t>got peace?</a:t>
            </a:r>
          </a:p>
        </p:txBody>
      </p:sp>
      <p:sp>
        <p:nvSpPr>
          <p:cNvPr id="289" name="TextBox 3"/>
          <p:cNvSpPr txBox="1"/>
          <p:nvPr/>
        </p:nvSpPr>
        <p:spPr>
          <a:xfrm>
            <a:off x="930102" y="4220066"/>
            <a:ext cx="7283796" cy="2212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3800">
                <a:solidFill>
                  <a:srgbClr val="FFFF00"/>
                </a:solidFill>
                <a:effectLst>
                  <a:outerShdw sx="100000" sy="100000" kx="0" ky="0" algn="b" rotWithShape="0" blurRad="38100" dist="38100" dir="2700000">
                    <a:srgbClr val="000000">
                      <a:alpha val="43137"/>
                    </a:srgbClr>
                  </a:outerShdw>
                </a:effectLst>
                <a:latin typeface="Poor Richard"/>
                <a:ea typeface="Poor Richard"/>
                <a:cs typeface="Poor Richard"/>
                <a:sym typeface="Poor Richard"/>
              </a:defRPr>
            </a:lvl1pPr>
          </a:lstStyle>
          <a:p>
            <a:pPr/>
            <a:r>
              <a:t>YES!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89"/>
                                        </p:tgtEl>
                                        <p:attrNameLst>
                                          <p:attrName>style.visibility</p:attrName>
                                        </p:attrNameLst>
                                      </p:cBhvr>
                                      <p:to>
                                        <p:strVal val="visible"/>
                                      </p:to>
                                    </p:set>
                                    <p:animEffect filter="dissolve" transition="in">
                                      <p:cBhvr>
                                        <p:cTn id="7" dur="500"/>
                                        <p:tgtEl>
                                          <p:spTgt spid="2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9"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Rectangle 2"/>
          <p:cNvSpPr/>
          <p:nvPr/>
        </p:nvSpPr>
        <p:spPr>
          <a:xfrm>
            <a:off x="-1" y="0"/>
            <a:ext cx="9141146" cy="6858000"/>
          </a:xfrm>
          <a:prstGeom prst="rect">
            <a:avLst/>
          </a:prstGeom>
          <a:solidFill>
            <a:srgbClr val="000000"/>
          </a:solidFill>
          <a:ln w="19050">
            <a:solidFill>
              <a:srgbClr val="000000"/>
            </a:solidFill>
          </a:ln>
        </p:spPr>
        <p:txBody>
          <a:bodyPr lIns="45719" rIns="45719" anchor="ctr"/>
          <a:lstStyle/>
          <a:p>
            <a:pPr algn="ctr">
              <a:defRPr>
                <a:solidFill>
                  <a:srgbClr val="FFFFFF"/>
                </a:solidFill>
              </a:defRPr>
            </a:pPr>
          </a:p>
        </p:txBody>
      </p:sp>
      <p:pic>
        <p:nvPicPr>
          <p:cNvPr id="292" name="Picture 3" descr="Picture 3"/>
          <p:cNvPicPr>
            <a:picLocks noChangeAspect="1"/>
          </p:cNvPicPr>
          <p:nvPr/>
        </p:nvPicPr>
        <p:blipFill>
          <a:blip r:embed="rId2">
            <a:extLst/>
          </a:blip>
          <a:stretch>
            <a:fillRect/>
          </a:stretch>
        </p:blipFill>
        <p:spPr>
          <a:xfrm>
            <a:off x="0" y="768926"/>
            <a:ext cx="9144000" cy="53201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Rectangle 2"/>
          <p:cNvSpPr/>
          <p:nvPr/>
        </p:nvSpPr>
        <p:spPr>
          <a:xfrm>
            <a:off x="-1" y="0"/>
            <a:ext cx="9141146" cy="6858000"/>
          </a:xfrm>
          <a:prstGeom prst="rect">
            <a:avLst/>
          </a:prstGeom>
          <a:solidFill>
            <a:srgbClr val="000000"/>
          </a:solidFill>
          <a:ln w="19050">
            <a:solidFill>
              <a:srgbClr val="000000"/>
            </a:solidFill>
          </a:ln>
        </p:spPr>
        <p:txBody>
          <a:bodyPr lIns="45719" rIns="45719" anchor="ctr"/>
          <a:lstStyle/>
          <a:p>
            <a:pPr algn="ctr">
              <a:defRPr>
                <a:solidFill>
                  <a:srgbClr val="FFFFFF"/>
                </a:solidFill>
              </a:defRPr>
            </a:pPr>
          </a:p>
        </p:txBody>
      </p:sp>
      <p:pic>
        <p:nvPicPr>
          <p:cNvPr id="295" name="Picture 3" descr="Picture 3"/>
          <p:cNvPicPr>
            <a:picLocks noChangeAspect="1"/>
          </p:cNvPicPr>
          <p:nvPr/>
        </p:nvPicPr>
        <p:blipFill>
          <a:blip r:embed="rId2">
            <a:extLst/>
          </a:blip>
          <a:stretch>
            <a:fillRect/>
          </a:stretch>
        </p:blipFill>
        <p:spPr>
          <a:xfrm>
            <a:off x="0" y="768926"/>
            <a:ext cx="9144000" cy="5320147"/>
          </a:xfrm>
          <a:prstGeom prst="rect">
            <a:avLst/>
          </a:prstGeom>
          <a:ln w="12700">
            <a:miter lim="400000"/>
          </a:ln>
        </p:spPr>
      </p:pic>
      <p:sp>
        <p:nvSpPr>
          <p:cNvPr id="296" name="TextBox 4"/>
          <p:cNvSpPr txBox="1"/>
          <p:nvPr/>
        </p:nvSpPr>
        <p:spPr>
          <a:xfrm>
            <a:off x="928674" y="4642008"/>
            <a:ext cx="7283796" cy="2212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3800">
                <a:solidFill>
                  <a:srgbClr val="FFFF00"/>
                </a:solidFill>
                <a:effectLst>
                  <a:outerShdw sx="100000" sy="100000" kx="0" ky="0" algn="b" rotWithShape="0" blurRad="38100" dist="38100" dir="2700000">
                    <a:srgbClr val="000000">
                      <a:alpha val="43137"/>
                    </a:srgbClr>
                  </a:outerShdw>
                </a:effectLst>
                <a:latin typeface="Poor Richard"/>
                <a:ea typeface="Poor Richard"/>
                <a:cs typeface="Poor Richard"/>
                <a:sym typeface="Poor Richard"/>
              </a:defRPr>
            </a:lvl1pPr>
          </a:lstStyle>
          <a:p>
            <a:pPr/>
            <a:r>
              <a:t>Shalom!</a:t>
            </a:r>
          </a:p>
        </p:txBody>
      </p:sp>
      <p:sp>
        <p:nvSpPr>
          <p:cNvPr id="297" name="TextBox 5"/>
          <p:cNvSpPr txBox="1"/>
          <p:nvPr/>
        </p:nvSpPr>
        <p:spPr>
          <a:xfrm>
            <a:off x="928674" y="614532"/>
            <a:ext cx="7283796" cy="1209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72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This Christmas…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96"/>
                                        </p:tgtEl>
                                        <p:attrNameLst>
                                          <p:attrName>style.visibility</p:attrName>
                                        </p:attrNameLst>
                                      </p:cBhvr>
                                      <p:to>
                                        <p:strVal val="visible"/>
                                      </p:to>
                                    </p:set>
                                    <p:animEffect filter="dissolve" transition="in">
                                      <p:cBhvr>
                                        <p:cTn id="7" dur="5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6"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Picture 1" descr="Picture 1"/>
          <p:cNvPicPr>
            <a:picLocks noChangeAspect="1"/>
          </p:cNvPicPr>
          <p:nvPr/>
        </p:nvPicPr>
        <p:blipFill>
          <a:blip r:embed="rId3">
            <a:extLst/>
          </a:blip>
          <a:srcRect l="8333" t="0" r="8333" b="0"/>
          <a:stretch>
            <a:fillRect/>
          </a:stretch>
        </p:blipFill>
        <p:spPr>
          <a:xfrm>
            <a:off x="-521" y="0"/>
            <a:ext cx="9144001" cy="6858000"/>
          </a:xfrm>
          <a:prstGeom prst="rect">
            <a:avLst/>
          </a:prstGeom>
          <a:ln w="12700">
            <a:miter lim="400000"/>
          </a:ln>
        </p:spPr>
      </p:pic>
      <p:sp>
        <p:nvSpPr>
          <p:cNvPr id="189" name="TextBox 2"/>
          <p:cNvSpPr txBox="1"/>
          <p:nvPr/>
        </p:nvSpPr>
        <p:spPr>
          <a:xfrm>
            <a:off x="929581" y="2105561"/>
            <a:ext cx="7283796" cy="7673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6600">
                <a:solidFill>
                  <a:srgbClr val="FFFFFF"/>
                </a:solidFill>
                <a:effectLst>
                  <a:outerShdw sx="100000" sy="100000" kx="0" ky="0" algn="b" rotWithShape="0" blurRad="38100" dist="38100" dir="2700000">
                    <a:srgbClr val="000000">
                      <a:alpha val="43137"/>
                    </a:srgbClr>
                  </a:outerShdw>
                </a:effectLst>
                <a:latin typeface="Phenix American"/>
                <a:ea typeface="Phenix American"/>
                <a:cs typeface="Phenix American"/>
                <a:sym typeface="Phenix American"/>
              </a:defRPr>
            </a:lvl1pPr>
          </a:lstStyle>
          <a:p>
            <a:pPr/>
            <a:r>
              <a:t>got peace?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89"/>
                                        </p:tgtEl>
                                        <p:attrNameLst>
                                          <p:attrName>style.visibility</p:attrName>
                                        </p:attrNameLst>
                                      </p:cBhvr>
                                      <p:to>
                                        <p:strVal val="visible"/>
                                      </p:to>
                                    </p:set>
                                    <p:animEffect filter="dissolve" transition="in">
                                      <p:cBhvr>
                                        <p:cTn id="7" dur="500"/>
                                        <p:tgtEl>
                                          <p:spTgt spid="1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9"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Picture 1" descr="Picture 1"/>
          <p:cNvPicPr>
            <a:picLocks noChangeAspect="1"/>
          </p:cNvPicPr>
          <p:nvPr/>
        </p:nvPicPr>
        <p:blipFill>
          <a:blip r:embed="rId2">
            <a:extLst/>
          </a:blip>
          <a:srcRect l="8333" t="0" r="8333" b="0"/>
          <a:stretch>
            <a:fillRect/>
          </a:stretch>
        </p:blipFill>
        <p:spPr>
          <a:xfrm>
            <a:off x="0" y="0"/>
            <a:ext cx="9144001" cy="6858000"/>
          </a:xfrm>
          <a:prstGeom prst="rect">
            <a:avLst/>
          </a:prstGeom>
          <a:ln w="12700">
            <a:miter lim="400000"/>
          </a:ln>
        </p:spPr>
      </p:pic>
      <p:sp>
        <p:nvSpPr>
          <p:cNvPr id="194" name="TextBox 2"/>
          <p:cNvSpPr txBox="1"/>
          <p:nvPr/>
        </p:nvSpPr>
        <p:spPr>
          <a:xfrm>
            <a:off x="377061" y="1780806"/>
            <a:ext cx="4745985" cy="3444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30188" indent="-230188">
              <a:buSzPct val="100000"/>
              <a:buFont typeface="Arial"/>
              <a:buChar char="•"/>
              <a:defRPr sz="20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International Peace Bureau</a:t>
            </a:r>
          </a:p>
          <a:p>
            <a:pPr marL="230188" indent="-230188">
              <a:buSzPct val="100000"/>
              <a:buFont typeface="Arial"/>
              <a:buChar char="•"/>
              <a:defRPr sz="20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Human Rights Watch</a:t>
            </a:r>
          </a:p>
          <a:p>
            <a:pPr marL="230188" indent="-230188">
              <a:buSzPct val="100000"/>
              <a:buFont typeface="Arial"/>
              <a:buChar char="•"/>
              <a:defRPr sz="20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Mayors for Peace</a:t>
            </a:r>
          </a:p>
          <a:p>
            <a:pPr marL="230188" indent="-230188">
              <a:buSzPct val="100000"/>
              <a:buFont typeface="Arial"/>
              <a:buChar char="•"/>
              <a:defRPr sz="20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United Religions Initiative</a:t>
            </a:r>
          </a:p>
          <a:p>
            <a:pPr marL="230188" indent="-230188">
              <a:buSzPct val="100000"/>
              <a:buFont typeface="Arial"/>
              <a:buChar char="•"/>
              <a:defRPr sz="20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United Nations Organization</a:t>
            </a:r>
          </a:p>
          <a:p>
            <a:pPr marL="230188" indent="-230188">
              <a:buSzPct val="100000"/>
              <a:buFont typeface="Arial"/>
              <a:buChar char="•"/>
              <a:defRPr sz="20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Nansen International Office for Refugees</a:t>
            </a:r>
          </a:p>
          <a:p>
            <a:pPr marL="230188" indent="-230188">
              <a:buSzPct val="100000"/>
              <a:buFont typeface="Arial"/>
              <a:buChar char="•"/>
              <a:defRPr sz="20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Peace Boat</a:t>
            </a:r>
          </a:p>
          <a:p>
            <a:pPr marL="230188" indent="-230188">
              <a:buSzPct val="100000"/>
              <a:buFont typeface="Arial"/>
              <a:buChar char="•"/>
              <a:defRPr sz="20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International Crisis Group</a:t>
            </a:r>
          </a:p>
          <a:p>
            <a:pPr marL="230188" indent="-230188">
              <a:buSzPct val="100000"/>
              <a:buFont typeface="Arial"/>
              <a:buChar char="•"/>
              <a:defRPr sz="20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World Peace Prayer Society</a:t>
            </a:r>
          </a:p>
          <a:p>
            <a:pPr marL="230188" indent="-230188">
              <a:buSzPct val="100000"/>
              <a:buFont typeface="Arial"/>
              <a:buChar char="•"/>
              <a:defRPr sz="20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Nonviolent Peaceforce</a:t>
            </a:r>
          </a:p>
        </p:txBody>
      </p:sp>
      <p:sp>
        <p:nvSpPr>
          <p:cNvPr id="195" name="TextBox 3"/>
          <p:cNvSpPr txBox="1"/>
          <p:nvPr/>
        </p:nvSpPr>
        <p:spPr>
          <a:xfrm>
            <a:off x="4858349" y="1788809"/>
            <a:ext cx="4541085" cy="3444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30188" indent="-230188">
              <a:buSzPct val="100000"/>
              <a:buFont typeface="Arial"/>
              <a:buChar char="•"/>
              <a:defRPr sz="20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The Elders</a:t>
            </a:r>
          </a:p>
          <a:p>
            <a:pPr marL="230188" indent="-230188">
              <a:buSzPct val="100000"/>
              <a:buFont typeface="Arial"/>
              <a:buChar char="•"/>
              <a:defRPr sz="20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International Alert</a:t>
            </a:r>
          </a:p>
          <a:p>
            <a:pPr marL="230188" indent="-230188">
              <a:buSzPct val="100000"/>
              <a:buFont typeface="Arial"/>
              <a:buChar char="•"/>
              <a:defRPr sz="20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Food Not Bombs</a:t>
            </a:r>
          </a:p>
          <a:p>
            <a:pPr marL="230188" indent="-230188">
              <a:buSzPct val="100000"/>
              <a:buFont typeface="Arial"/>
              <a:buChar char="•"/>
              <a:defRPr sz="20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Global Peace Foundation</a:t>
            </a:r>
          </a:p>
          <a:p>
            <a:pPr marL="230188" indent="-230188">
              <a:buSzPct val="100000"/>
              <a:buFont typeface="Arial"/>
              <a:buChar char="•"/>
              <a:defRPr sz="20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Global Partnership for the Prevention of Armed Conflict</a:t>
            </a:r>
          </a:p>
          <a:p>
            <a:pPr marL="230188" indent="-230188">
              <a:buSzPct val="100000"/>
              <a:buFont typeface="Arial"/>
              <a:buChar char="•"/>
              <a:defRPr sz="20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Pathways to Peace</a:t>
            </a:r>
          </a:p>
          <a:p>
            <a:pPr marL="230188" indent="-230188">
              <a:buSzPct val="100000"/>
              <a:buFont typeface="Arial"/>
              <a:buChar char="•"/>
              <a:defRPr sz="20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The Asia Foundation</a:t>
            </a:r>
          </a:p>
          <a:p>
            <a:pPr marL="230188" indent="-230188">
              <a:buSzPct val="100000"/>
              <a:buFont typeface="Arial"/>
              <a:buChar char="•"/>
              <a:defRPr sz="20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Flame of Peace</a:t>
            </a:r>
          </a:p>
          <a:p>
            <a:pPr marL="230188" indent="-230188">
              <a:buSzPct val="100000"/>
              <a:buFont typeface="Arial"/>
              <a:buChar char="•"/>
              <a:defRPr sz="20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Code Pink</a:t>
            </a:r>
          </a:p>
          <a:p>
            <a:pPr marL="230188" indent="-230188">
              <a:buSzPct val="100000"/>
              <a:buFont typeface="Arial"/>
              <a:buChar char="•"/>
              <a:defRPr sz="20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Control Arms Campaign</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95"/>
                                        </p:tgtEl>
                                        <p:attrNameLst>
                                          <p:attrName>style.visibility</p:attrName>
                                        </p:attrNameLst>
                                      </p:cBhvr>
                                      <p:to>
                                        <p:strVal val="visible"/>
                                      </p:to>
                                    </p:set>
                                    <p:animEffect filter="dissolve" transition="in">
                                      <p:cBhvr>
                                        <p:cTn id="7" dur="500"/>
                                        <p:tgtEl>
                                          <p:spTgt spid="1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5"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Picture 2" descr="Picture 2"/>
          <p:cNvPicPr>
            <a:picLocks noChangeAspect="1"/>
          </p:cNvPicPr>
          <p:nvPr/>
        </p:nvPicPr>
        <p:blipFill>
          <a:blip r:embed="rId3">
            <a:extLst/>
          </a:blip>
          <a:srcRect l="10234" t="0" r="10233" b="0"/>
          <a:stretch>
            <a:fillRect/>
          </a:stretch>
        </p:blipFill>
        <p:spPr>
          <a:xfrm>
            <a:off x="-1" y="0"/>
            <a:ext cx="9144001"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Picture 2" descr="Picture 2"/>
          <p:cNvPicPr>
            <a:picLocks noChangeAspect="1"/>
          </p:cNvPicPr>
          <p:nvPr/>
        </p:nvPicPr>
        <p:blipFill>
          <a:blip r:embed="rId3">
            <a:extLst/>
          </a:blip>
          <a:srcRect l="10234" t="0" r="10233" b="0"/>
          <a:stretch>
            <a:fillRect/>
          </a:stretch>
        </p:blipFill>
        <p:spPr>
          <a:xfrm>
            <a:off x="-1" y="0"/>
            <a:ext cx="9144001" cy="6858000"/>
          </a:xfrm>
          <a:prstGeom prst="rect">
            <a:avLst/>
          </a:prstGeom>
          <a:ln w="12700">
            <a:miter lim="400000"/>
          </a:ln>
        </p:spPr>
      </p:pic>
      <p:sp>
        <p:nvSpPr>
          <p:cNvPr id="202" name="TextBox 3"/>
          <p:cNvSpPr txBox="1"/>
          <p:nvPr/>
        </p:nvSpPr>
        <p:spPr>
          <a:xfrm>
            <a:off x="1893599" y="1012953"/>
            <a:ext cx="5356800" cy="4866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61962" indent="-461962">
              <a:buSzPct val="100000"/>
              <a:buFont typeface="Arial"/>
              <a:buChar char="•"/>
              <a:defRPr sz="36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Terrorist Violence</a:t>
            </a:r>
          </a:p>
          <a:p>
            <a:pPr marL="461962" indent="-461962">
              <a:buSzPct val="100000"/>
              <a:buFont typeface="Arial"/>
              <a:buChar char="•"/>
              <a:defRPr sz="36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Military Violence</a:t>
            </a:r>
          </a:p>
          <a:p>
            <a:pPr marL="461962" indent="-461962">
              <a:buSzPct val="100000"/>
              <a:buFont typeface="Arial"/>
              <a:buChar char="•"/>
              <a:defRPr sz="36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Gang Violence</a:t>
            </a:r>
          </a:p>
          <a:p>
            <a:pPr marL="461962" indent="-461962">
              <a:buSzPct val="100000"/>
              <a:buFont typeface="Arial"/>
              <a:buChar char="•"/>
              <a:defRPr sz="36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Gun Violence</a:t>
            </a:r>
          </a:p>
          <a:p>
            <a:pPr marL="461962" indent="-461962">
              <a:buSzPct val="100000"/>
              <a:buFont typeface="Arial"/>
              <a:buChar char="•"/>
              <a:defRPr sz="36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Sexual Violence</a:t>
            </a:r>
          </a:p>
          <a:p>
            <a:pPr marL="461962" indent="-461962">
              <a:buSzPct val="100000"/>
              <a:buFont typeface="Arial"/>
              <a:buChar char="•"/>
              <a:defRPr sz="36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Workplace Violence</a:t>
            </a:r>
          </a:p>
          <a:p>
            <a:pPr marL="461962" indent="-461962">
              <a:buSzPct val="100000"/>
              <a:buFont typeface="Arial"/>
              <a:buChar char="•"/>
              <a:defRPr sz="36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School Violence</a:t>
            </a:r>
          </a:p>
          <a:p>
            <a:pPr marL="461962" indent="-461962">
              <a:buSzPct val="100000"/>
              <a:buFont typeface="Arial"/>
              <a:buChar char="•"/>
              <a:defRPr sz="36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Domestic Violence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02">
                                            <p:txEl>
                                              <p:pRg st="1" end="1"/>
                                            </p:txEl>
                                          </p:spTgt>
                                        </p:tgtEl>
                                        <p:attrNameLst>
                                          <p:attrName>style.visibility</p:attrName>
                                        </p:attrNameLst>
                                      </p:cBhvr>
                                      <p:to>
                                        <p:strVal val="visible"/>
                                      </p:to>
                                    </p:set>
                                    <p:animEffect filter="dissolve" transition="in">
                                      <p:cBhvr>
                                        <p:cTn id="7" dur="500"/>
                                        <p:tgtEl>
                                          <p:spTgt spid="2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202">
                                            <p:txEl>
                                              <p:pRg st="2" end="2"/>
                                            </p:txEl>
                                          </p:spTgt>
                                        </p:tgtEl>
                                        <p:attrNameLst>
                                          <p:attrName>style.visibility</p:attrName>
                                        </p:attrNameLst>
                                      </p:cBhvr>
                                      <p:to>
                                        <p:strVal val="visible"/>
                                      </p:to>
                                    </p:set>
                                    <p:animEffect filter="dissolve" transition="in">
                                      <p:cBhvr>
                                        <p:cTn id="12" dur="500"/>
                                        <p:tgtEl>
                                          <p:spTgt spid="20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1" fill="hold">
                                  <p:stCondLst>
                                    <p:cond delay="0"/>
                                  </p:stCondLst>
                                  <p:iterate type="el" backwards="0">
                                    <p:tmAbs val="0"/>
                                  </p:iterate>
                                  <p:childTnLst>
                                    <p:set>
                                      <p:cBhvr>
                                        <p:cTn id="16" fill="hold"/>
                                        <p:tgtEl>
                                          <p:spTgt spid="202">
                                            <p:txEl>
                                              <p:pRg st="3" end="3"/>
                                            </p:txEl>
                                          </p:spTgt>
                                        </p:tgtEl>
                                        <p:attrNameLst>
                                          <p:attrName>style.visibility</p:attrName>
                                        </p:attrNameLst>
                                      </p:cBhvr>
                                      <p:to>
                                        <p:strVal val="visible"/>
                                      </p:to>
                                    </p:set>
                                    <p:animEffect filter="dissolve" transition="in">
                                      <p:cBhvr>
                                        <p:cTn id="17" dur="500"/>
                                        <p:tgtEl>
                                          <p:spTgt spid="20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1" fill="hold">
                                  <p:stCondLst>
                                    <p:cond delay="0"/>
                                  </p:stCondLst>
                                  <p:iterate type="el" backwards="0">
                                    <p:tmAbs val="0"/>
                                  </p:iterate>
                                  <p:childTnLst>
                                    <p:set>
                                      <p:cBhvr>
                                        <p:cTn id="21" fill="hold"/>
                                        <p:tgtEl>
                                          <p:spTgt spid="202">
                                            <p:txEl>
                                              <p:pRg st="4" end="4"/>
                                            </p:txEl>
                                          </p:spTgt>
                                        </p:tgtEl>
                                        <p:attrNameLst>
                                          <p:attrName>style.visibility</p:attrName>
                                        </p:attrNameLst>
                                      </p:cBhvr>
                                      <p:to>
                                        <p:strVal val="visible"/>
                                      </p:to>
                                    </p:set>
                                    <p:animEffect filter="dissolve" transition="in">
                                      <p:cBhvr>
                                        <p:cTn id="22" dur="500"/>
                                        <p:tgtEl>
                                          <p:spTgt spid="20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1" fill="hold">
                                  <p:stCondLst>
                                    <p:cond delay="0"/>
                                  </p:stCondLst>
                                  <p:iterate type="el" backwards="0">
                                    <p:tmAbs val="0"/>
                                  </p:iterate>
                                  <p:childTnLst>
                                    <p:set>
                                      <p:cBhvr>
                                        <p:cTn id="26" fill="hold"/>
                                        <p:tgtEl>
                                          <p:spTgt spid="202">
                                            <p:txEl>
                                              <p:pRg st="5" end="5"/>
                                            </p:txEl>
                                          </p:spTgt>
                                        </p:tgtEl>
                                        <p:attrNameLst>
                                          <p:attrName>style.visibility</p:attrName>
                                        </p:attrNameLst>
                                      </p:cBhvr>
                                      <p:to>
                                        <p:strVal val="visible"/>
                                      </p:to>
                                    </p:set>
                                    <p:animEffect filter="dissolve" transition="in">
                                      <p:cBhvr>
                                        <p:cTn id="27" dur="500"/>
                                        <p:tgtEl>
                                          <p:spTgt spid="20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1" fill="hold">
                                  <p:stCondLst>
                                    <p:cond delay="0"/>
                                  </p:stCondLst>
                                  <p:iterate type="el" backwards="0">
                                    <p:tmAbs val="0"/>
                                  </p:iterate>
                                  <p:childTnLst>
                                    <p:set>
                                      <p:cBhvr>
                                        <p:cTn id="31" fill="hold"/>
                                        <p:tgtEl>
                                          <p:spTgt spid="202">
                                            <p:txEl>
                                              <p:pRg st="6" end="6"/>
                                            </p:txEl>
                                          </p:spTgt>
                                        </p:tgtEl>
                                        <p:attrNameLst>
                                          <p:attrName>style.visibility</p:attrName>
                                        </p:attrNameLst>
                                      </p:cBhvr>
                                      <p:to>
                                        <p:strVal val="visible"/>
                                      </p:to>
                                    </p:set>
                                    <p:animEffect filter="dissolve" transition="in">
                                      <p:cBhvr>
                                        <p:cTn id="32" dur="500"/>
                                        <p:tgtEl>
                                          <p:spTgt spid="20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1" fill="hold">
                                  <p:stCondLst>
                                    <p:cond delay="0"/>
                                  </p:stCondLst>
                                  <p:iterate type="el" backwards="0">
                                    <p:tmAbs val="0"/>
                                  </p:iterate>
                                  <p:childTnLst>
                                    <p:set>
                                      <p:cBhvr>
                                        <p:cTn id="36" fill="hold"/>
                                        <p:tgtEl>
                                          <p:spTgt spid="202">
                                            <p:txEl>
                                              <p:pRg st="7" end="7"/>
                                            </p:txEl>
                                          </p:spTgt>
                                        </p:tgtEl>
                                        <p:attrNameLst>
                                          <p:attrName>style.visibility</p:attrName>
                                        </p:attrNameLst>
                                      </p:cBhvr>
                                      <p:to>
                                        <p:strVal val="visible"/>
                                      </p:to>
                                    </p:set>
                                    <p:animEffect filter="dissolve" transition="in">
                                      <p:cBhvr>
                                        <p:cTn id="37" dur="500"/>
                                        <p:tgtEl>
                                          <p:spTgt spid="20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ID="9" grpId="1" fill="hold">
                                  <p:stCondLst>
                                    <p:cond delay="0"/>
                                  </p:stCondLst>
                                  <p:iterate type="el" backwards="0">
                                    <p:tmAbs val="0"/>
                                  </p:iterate>
                                  <p:childTnLst>
                                    <p:set>
                                      <p:cBhvr>
                                        <p:cTn id="41" fill="hold"/>
                                        <p:tgtEl>
                                          <p:spTgt spid="202">
                                            <p:txEl>
                                              <p:pRg st="8" end="8"/>
                                            </p:txEl>
                                          </p:spTgt>
                                        </p:tgtEl>
                                        <p:attrNameLst>
                                          <p:attrName>style.visibility</p:attrName>
                                        </p:attrNameLst>
                                      </p:cBhvr>
                                      <p:to>
                                        <p:strVal val="visible"/>
                                      </p:to>
                                    </p:set>
                                    <p:animEffect filter="dissolve" transition="in">
                                      <p:cBhvr>
                                        <p:cTn id="42" dur="500"/>
                                        <p:tgtEl>
                                          <p:spTgt spid="202">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2"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Picture 2" descr="Picture 2"/>
          <p:cNvPicPr>
            <a:picLocks noChangeAspect="1"/>
          </p:cNvPicPr>
          <p:nvPr/>
        </p:nvPicPr>
        <p:blipFill>
          <a:blip r:embed="rId3">
            <a:extLst/>
          </a:blip>
          <a:srcRect l="0" t="0" r="11212" b="0"/>
          <a:stretch>
            <a:fillRect/>
          </a:stretch>
        </p:blipFill>
        <p:spPr>
          <a:xfrm>
            <a:off x="-1" y="0"/>
            <a:ext cx="9144001" cy="6858000"/>
          </a:xfrm>
          <a:prstGeom prst="rect">
            <a:avLst/>
          </a:prstGeom>
          <a:ln w="12700">
            <a:miter lim="400000"/>
          </a:ln>
        </p:spPr>
      </p:pic>
      <p:sp>
        <p:nvSpPr>
          <p:cNvPr id="207" name="TextBox 3"/>
          <p:cNvSpPr txBox="1"/>
          <p:nvPr/>
        </p:nvSpPr>
        <p:spPr>
          <a:xfrm>
            <a:off x="803708" y="5019747"/>
            <a:ext cx="5356800" cy="1018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60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Jerusalem</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07"/>
                                        </p:tgtEl>
                                        <p:attrNameLst>
                                          <p:attrName>style.visibility</p:attrName>
                                        </p:attrNameLst>
                                      </p:cBhvr>
                                      <p:to>
                                        <p:strVal val="visible"/>
                                      </p:to>
                                    </p:set>
                                    <p:animEffect filter="dissolve" transition="in">
                                      <p:cBhvr>
                                        <p:cTn id="7" dur="5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7"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Title 1"/>
          <p:cNvSpPr txBox="1"/>
          <p:nvPr>
            <p:ph type="title"/>
          </p:nvPr>
        </p:nvSpPr>
        <p:spPr>
          <a:prstGeom prst="rect">
            <a:avLst/>
          </a:prstGeom>
        </p:spPr>
        <p:txBody>
          <a:bodyPr/>
          <a:lstStyle>
            <a:lvl1pPr>
              <a:defRPr>
                <a:effectLst>
                  <a:outerShdw sx="100000" sy="100000" kx="0" ky="0" algn="b" rotWithShape="0" blurRad="38100" dist="38100" dir="2700000">
                    <a:srgbClr val="000000">
                      <a:alpha val="43137"/>
                    </a:srgbClr>
                  </a:outerShdw>
                </a:effectLst>
              </a:defRPr>
            </a:lvl1pPr>
          </a:lstStyle>
          <a:p>
            <a:pPr/>
            <a:r>
              <a:t>Isaiah 9:6</a:t>
            </a:r>
          </a:p>
        </p:txBody>
      </p:sp>
      <p:sp>
        <p:nvSpPr>
          <p:cNvPr id="212" name="Content Placeholder 2"/>
          <p:cNvSpPr txBox="1"/>
          <p:nvPr>
            <p:ph type="body" idx="1"/>
          </p:nvPr>
        </p:nvSpPr>
        <p:spPr>
          <a:xfrm>
            <a:off x="528781" y="1387774"/>
            <a:ext cx="8629651" cy="4082452"/>
          </a:xfrm>
          <a:prstGeom prst="rect">
            <a:avLst/>
          </a:prstGeom>
        </p:spPr>
        <p:txBody>
          <a:bodyPr/>
          <a:lstStyle/>
          <a:p>
            <a:pPr marL="0" indent="0">
              <a:buSzTx/>
              <a:buNone/>
              <a:defRPr cap="none" sz="2800">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For unto us a Child is born,</a:t>
            </a:r>
            <a:br/>
            <a:r>
              <a:t>Unto us a Son is given;</a:t>
            </a:r>
            <a:br/>
            <a:r>
              <a:t>And the government will be upon His shoulder.</a:t>
            </a:r>
            <a:br/>
            <a:r>
              <a:t>And His name will be called</a:t>
            </a:r>
            <a:br/>
            <a:r>
              <a:t>Wonderful Counselor, Mighty God,</a:t>
            </a:r>
            <a:br/>
            <a:r>
              <a:t>Everlasting Father, </a:t>
            </a:r>
            <a:r>
              <a:rPr b="1"/>
              <a:t>Prince of Peace</a:t>
            </a:r>
            <a:r>
              <a:t>.</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Title 1"/>
          <p:cNvSpPr txBox="1"/>
          <p:nvPr>
            <p:ph type="title"/>
          </p:nvPr>
        </p:nvSpPr>
        <p:spPr>
          <a:prstGeom prst="rect">
            <a:avLst/>
          </a:prstGeom>
        </p:spPr>
        <p:txBody>
          <a:bodyPr/>
          <a:lstStyle>
            <a:lvl1pPr>
              <a:defRPr>
                <a:effectLst>
                  <a:outerShdw sx="100000" sy="100000" kx="0" ky="0" algn="b" rotWithShape="0" blurRad="38100" dist="38100" dir="2700000">
                    <a:srgbClr val="000000">
                      <a:alpha val="43137"/>
                    </a:srgbClr>
                  </a:outerShdw>
                </a:effectLst>
              </a:defRPr>
            </a:lvl1pPr>
          </a:lstStyle>
          <a:p>
            <a:pPr/>
            <a:r>
              <a:t>Luke 2:14</a:t>
            </a:r>
          </a:p>
        </p:txBody>
      </p:sp>
      <p:sp>
        <p:nvSpPr>
          <p:cNvPr id="217" name="Content Placeholder 2"/>
          <p:cNvSpPr txBox="1"/>
          <p:nvPr>
            <p:ph type="body" idx="1"/>
          </p:nvPr>
        </p:nvSpPr>
        <p:spPr>
          <a:xfrm>
            <a:off x="514350" y="1773404"/>
            <a:ext cx="7796032" cy="3311190"/>
          </a:xfrm>
          <a:prstGeom prst="rect">
            <a:avLst/>
          </a:prstGeom>
        </p:spPr>
        <p:txBody>
          <a:bodyPr/>
          <a:lstStyle/>
          <a:p>
            <a:pPr marL="0" indent="0">
              <a:lnSpc>
                <a:spcPct val="108000"/>
              </a:lnSpc>
              <a:buSzTx/>
              <a:buNone/>
              <a:defRPr b="1" baseline="30000" cap="none" sz="4800">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pPr>
            <a:r>
              <a:t>14 </a:t>
            </a:r>
            <a:r>
              <a:rPr b="0" baseline="0"/>
              <a:t>“Glory to God in the highest, and on earth </a:t>
            </a:r>
            <a:r>
              <a:rPr baseline="0"/>
              <a:t>peace</a:t>
            </a:r>
            <a:r>
              <a:rPr b="0" baseline="0"/>
              <a:t>, goodwill toward men!”</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Main Event">
  <a:themeElements>
    <a:clrScheme name="Main Event">
      <a:dk1>
        <a:srgbClr val="000000"/>
      </a:dk1>
      <a:lt1>
        <a:srgbClr val="FFFFFF"/>
      </a:lt1>
      <a:dk2>
        <a:srgbClr val="A7A7A7"/>
      </a:dk2>
      <a:lt2>
        <a:srgbClr val="535353"/>
      </a:lt2>
      <a:accent1>
        <a:srgbClr val="B80E0F"/>
      </a:accent1>
      <a:accent2>
        <a:srgbClr val="A6987D"/>
      </a:accent2>
      <a:accent3>
        <a:srgbClr val="7F9A71"/>
      </a:accent3>
      <a:accent4>
        <a:srgbClr val="64969F"/>
      </a:accent4>
      <a:accent5>
        <a:srgbClr val="9B75B2"/>
      </a:accent5>
      <a:accent6>
        <a:srgbClr val="80737A"/>
      </a:accent6>
      <a:hlink>
        <a:srgbClr val="0000FF"/>
      </a:hlink>
      <a:folHlink>
        <a:srgbClr val="FF00FF"/>
      </a:folHlink>
    </a:clrScheme>
    <a:fontScheme name="Main Event">
      <a:majorFont>
        <a:latin typeface="Helvetica"/>
        <a:ea typeface="Helvetica"/>
        <a:cs typeface="Helvetica"/>
      </a:majorFont>
      <a:minorFont>
        <a:latin typeface="Calibri"/>
        <a:ea typeface="Calibri"/>
        <a:cs typeface="Calibri"/>
      </a:minorFont>
    </a:fontScheme>
    <a:fmtScheme name="Main Ev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Impact"/>
            <a:ea typeface="Impact"/>
            <a:cs typeface="Impact"/>
            <a:sym typeface="Impac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Impact"/>
            <a:ea typeface="Impact"/>
            <a:cs typeface="Impact"/>
            <a:sym typeface="Impac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Main Event">
  <a:themeElements>
    <a:clrScheme name="Main Event">
      <a:dk1>
        <a:srgbClr val="000000"/>
      </a:dk1>
      <a:lt1>
        <a:srgbClr val="FFFFFF"/>
      </a:lt1>
      <a:dk2>
        <a:srgbClr val="A7A7A7"/>
      </a:dk2>
      <a:lt2>
        <a:srgbClr val="535353"/>
      </a:lt2>
      <a:accent1>
        <a:srgbClr val="B80E0F"/>
      </a:accent1>
      <a:accent2>
        <a:srgbClr val="A6987D"/>
      </a:accent2>
      <a:accent3>
        <a:srgbClr val="7F9A71"/>
      </a:accent3>
      <a:accent4>
        <a:srgbClr val="64969F"/>
      </a:accent4>
      <a:accent5>
        <a:srgbClr val="9B75B2"/>
      </a:accent5>
      <a:accent6>
        <a:srgbClr val="80737A"/>
      </a:accent6>
      <a:hlink>
        <a:srgbClr val="0000FF"/>
      </a:hlink>
      <a:folHlink>
        <a:srgbClr val="FF00FF"/>
      </a:folHlink>
    </a:clrScheme>
    <a:fontScheme name="Main Event">
      <a:majorFont>
        <a:latin typeface="Helvetica"/>
        <a:ea typeface="Helvetica"/>
        <a:cs typeface="Helvetica"/>
      </a:majorFont>
      <a:minorFont>
        <a:latin typeface="Calibri"/>
        <a:ea typeface="Calibri"/>
        <a:cs typeface="Calibri"/>
      </a:minorFont>
    </a:fontScheme>
    <a:fmtScheme name="Main Ev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Impact"/>
            <a:ea typeface="Impact"/>
            <a:cs typeface="Impact"/>
            <a:sym typeface="Impac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Impact"/>
            <a:ea typeface="Impact"/>
            <a:cs typeface="Impact"/>
            <a:sym typeface="Impac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