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96" y="-2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D43E651-036F-4A2D-AD51-11C6FA96CACF}" type="datetimeFigureOut">
              <a:rPr lang="en-NZ" smtClean="0"/>
              <a:t>24/11/2019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F65E006-9A6E-423D-AA30-C211163E1130}" type="slidenum">
              <a:rPr lang="en-NZ" smtClean="0"/>
              <a:t>‹#›</a:t>
            </a:fld>
            <a:endParaRPr lang="en-NZ"/>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43E651-036F-4A2D-AD51-11C6FA96CACF}" type="datetimeFigureOut">
              <a:rPr lang="en-NZ" smtClean="0"/>
              <a:t>24/11/2019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F65E006-9A6E-423D-AA30-C211163E1130}" type="slidenum">
              <a:rPr lang="en-NZ" smtClean="0"/>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43E651-036F-4A2D-AD51-11C6FA96CACF}" type="datetimeFigureOut">
              <a:rPr lang="en-NZ" smtClean="0"/>
              <a:t>24/11/2019</a:t>
            </a:fld>
            <a:endParaRPr lang="en-NZ"/>
          </a:p>
        </p:txBody>
      </p:sp>
      <p:sp>
        <p:nvSpPr>
          <p:cNvPr id="5" name="Footer Placeholder 4"/>
          <p:cNvSpPr>
            <a:spLocks noGrp="1"/>
          </p:cNvSpPr>
          <p:nvPr>
            <p:ph type="ftr" sz="quarter" idx="11"/>
          </p:nvPr>
        </p:nvSpPr>
        <p:spPr>
          <a:xfrm>
            <a:off x="2640597" y="6377459"/>
            <a:ext cx="3836404" cy="365125"/>
          </a:xfrm>
        </p:spPr>
        <p:txBody>
          <a:bodyPr/>
          <a:lstStyle/>
          <a:p>
            <a:endParaRPr lang="en-NZ"/>
          </a:p>
        </p:txBody>
      </p:sp>
      <p:sp>
        <p:nvSpPr>
          <p:cNvPr id="6" name="Slide Number Placeholder 5"/>
          <p:cNvSpPr>
            <a:spLocks noGrp="1"/>
          </p:cNvSpPr>
          <p:nvPr>
            <p:ph type="sldNum" sz="quarter" idx="12"/>
          </p:nvPr>
        </p:nvSpPr>
        <p:spPr/>
        <p:txBody>
          <a:bodyPr/>
          <a:lstStyle/>
          <a:p>
            <a:fld id="{7F65E006-9A6E-423D-AA30-C211163E1130}" type="slidenum">
              <a:rPr lang="en-NZ" smtClean="0"/>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43E651-036F-4A2D-AD51-11C6FA96CACF}" type="datetimeFigureOut">
              <a:rPr lang="en-NZ" smtClean="0"/>
              <a:t>24/11/2019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F65E006-9A6E-423D-AA30-C211163E1130}" type="slidenum">
              <a:rPr lang="en-NZ" smtClean="0"/>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D43E651-036F-4A2D-AD51-11C6FA96CACF}" type="datetimeFigureOut">
              <a:rPr lang="en-NZ" smtClean="0"/>
              <a:t>24/11/2019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F65E006-9A6E-423D-AA30-C211163E1130}" type="slidenum">
              <a:rPr lang="en-NZ" smtClean="0"/>
              <a:t>‹#›</a:t>
            </a:fld>
            <a:endParaRPr lang="en-N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43E651-036F-4A2D-AD51-11C6FA96CACF}" type="datetimeFigureOut">
              <a:rPr lang="en-NZ" smtClean="0"/>
              <a:t>24/11/2019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7F65E006-9A6E-423D-AA30-C211163E1130}" type="slidenum">
              <a:rPr lang="en-NZ" smtClean="0"/>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D43E651-036F-4A2D-AD51-11C6FA96CACF}" type="datetimeFigureOut">
              <a:rPr lang="en-NZ" smtClean="0"/>
              <a:t>24/11/2019</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7F65E006-9A6E-423D-AA30-C211163E1130}" type="slidenum">
              <a:rPr lang="en-NZ" smtClean="0"/>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D43E651-036F-4A2D-AD51-11C6FA96CACF}" type="datetimeFigureOut">
              <a:rPr lang="en-NZ" smtClean="0"/>
              <a:t>24/11/2019</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7F65E006-9A6E-423D-AA30-C211163E1130}" type="slidenum">
              <a:rPr lang="en-NZ" smtClean="0"/>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3E651-036F-4A2D-AD51-11C6FA96CACF}" type="datetimeFigureOut">
              <a:rPr lang="en-NZ" smtClean="0"/>
              <a:t>24/11/2019</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7F65E006-9A6E-423D-AA30-C211163E1130}" type="slidenum">
              <a:rPr lang="en-NZ" smtClean="0"/>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D43E651-036F-4A2D-AD51-11C6FA96CACF}" type="datetimeFigureOut">
              <a:rPr lang="en-NZ" smtClean="0"/>
              <a:t>24/11/2019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7F65E006-9A6E-423D-AA30-C211163E1130}" type="slidenum">
              <a:rPr lang="en-NZ" smtClean="0"/>
              <a:t>‹#›</a:t>
            </a:fld>
            <a:endParaRPr lang="en-NZ"/>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8D43E651-036F-4A2D-AD51-11C6FA96CACF}" type="datetimeFigureOut">
              <a:rPr lang="en-NZ" smtClean="0"/>
              <a:t>24/11/2019</a:t>
            </a:fld>
            <a:endParaRPr lang="en-NZ"/>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NZ"/>
          </a:p>
        </p:txBody>
      </p:sp>
      <p:sp>
        <p:nvSpPr>
          <p:cNvPr id="7" name="Slide Number Placeholder 6"/>
          <p:cNvSpPr>
            <a:spLocks noGrp="1"/>
          </p:cNvSpPr>
          <p:nvPr>
            <p:ph type="sldNum" sz="quarter" idx="12"/>
          </p:nvPr>
        </p:nvSpPr>
        <p:spPr>
          <a:xfrm>
            <a:off x="8339328" y="1170432"/>
            <a:ext cx="733864" cy="201168"/>
          </a:xfrm>
        </p:spPr>
        <p:txBody>
          <a:bodyPr/>
          <a:lstStyle/>
          <a:p>
            <a:fld id="{7F65E006-9A6E-423D-AA30-C211163E1130}" type="slidenum">
              <a:rPr lang="en-NZ" smtClean="0"/>
              <a:t>‹#›</a:t>
            </a:fld>
            <a:endParaRPr lang="en-NZ"/>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D43E651-036F-4A2D-AD51-11C6FA96CACF}" type="datetimeFigureOut">
              <a:rPr lang="en-NZ" smtClean="0"/>
              <a:t>24/11/2019</a:t>
            </a:fld>
            <a:endParaRPr lang="en-NZ"/>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NZ"/>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F65E006-9A6E-423D-AA30-C211163E1130}" type="slidenum">
              <a:rPr lang="en-NZ" smtClean="0"/>
              <a:t>‹#›</a:t>
            </a:fld>
            <a:endParaRPr lang="en-N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NZ" sz="7200" dirty="0" smtClean="0"/>
              <a:t>Kingdoms at War.</a:t>
            </a:r>
            <a:endParaRPr lang="en-NZ" sz="7200" dirty="0"/>
          </a:p>
        </p:txBody>
      </p:sp>
      <p:sp>
        <p:nvSpPr>
          <p:cNvPr id="3" name="Subtitle 2"/>
          <p:cNvSpPr>
            <a:spLocks noGrp="1"/>
          </p:cNvSpPr>
          <p:nvPr>
            <p:ph type="subTitle" idx="1"/>
          </p:nvPr>
        </p:nvSpPr>
        <p:spPr/>
        <p:txBody>
          <a:bodyPr>
            <a:normAutofit/>
          </a:bodyPr>
          <a:lstStyle/>
          <a:p>
            <a:r>
              <a:rPr lang="en-NZ" sz="4000" dirty="0" smtClean="0"/>
              <a:t>1 John 5:14-21</a:t>
            </a:r>
            <a:endParaRPr lang="en-NZ" sz="4000" dirty="0"/>
          </a:p>
        </p:txBody>
      </p:sp>
    </p:spTree>
    <p:extLst>
      <p:ext uri="{BB962C8B-B14F-4D97-AF65-F5344CB8AC3E}">
        <p14:creationId xmlns:p14="http://schemas.microsoft.com/office/powerpoint/2010/main" val="818885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Fight with Confidence!</a:t>
            </a:r>
            <a:endParaRPr lang="en-NZ" dirty="0"/>
          </a:p>
        </p:txBody>
      </p:sp>
      <p:sp>
        <p:nvSpPr>
          <p:cNvPr id="3" name="Content Placeholder 2"/>
          <p:cNvSpPr>
            <a:spLocks noGrp="1"/>
          </p:cNvSpPr>
          <p:nvPr>
            <p:ph idx="1"/>
          </p:nvPr>
        </p:nvSpPr>
        <p:spPr>
          <a:xfrm>
            <a:off x="304800" y="1775191"/>
            <a:ext cx="8534400" cy="4625609"/>
          </a:xfrm>
        </p:spPr>
        <p:txBody>
          <a:bodyPr>
            <a:normAutofit/>
          </a:bodyPr>
          <a:lstStyle/>
          <a:p>
            <a:r>
              <a:rPr lang="en-NZ" dirty="0" smtClean="0"/>
              <a:t>Go back to the beginning vs 14-15</a:t>
            </a:r>
          </a:p>
          <a:p>
            <a:r>
              <a:rPr lang="en-NZ" dirty="0" smtClean="0"/>
              <a:t>God is Real</a:t>
            </a:r>
          </a:p>
          <a:p>
            <a:r>
              <a:rPr lang="en-NZ" dirty="0" smtClean="0"/>
              <a:t>God is Listening</a:t>
            </a:r>
          </a:p>
          <a:p>
            <a:r>
              <a:rPr lang="en-NZ" dirty="0" smtClean="0"/>
              <a:t>God Cares</a:t>
            </a:r>
          </a:p>
          <a:p>
            <a:r>
              <a:rPr lang="en-NZ" dirty="0" smtClean="0"/>
              <a:t>1 John 4:4</a:t>
            </a:r>
          </a:p>
          <a:p>
            <a:endParaRPr lang="en-NZ" dirty="0"/>
          </a:p>
          <a:p>
            <a:pPr marL="118872" indent="0" algn="ctr">
              <a:buNone/>
            </a:pPr>
            <a:r>
              <a:rPr lang="en-NZ" b="1" dirty="0" smtClean="0"/>
              <a:t>HE WHO IS IN US IS GREATER THAN HE WHO IS IN THE WORLD.</a:t>
            </a:r>
          </a:p>
          <a:p>
            <a:pPr marL="118872" indent="0" algn="ctr">
              <a:buNone/>
            </a:pPr>
            <a:r>
              <a:rPr lang="en-NZ" i="1" dirty="0" smtClean="0"/>
              <a:t>SHINE THE LIGHT – THE DARKNESS WILL FLEE</a:t>
            </a:r>
            <a:endParaRPr lang="en-NZ" i="1" dirty="0"/>
          </a:p>
        </p:txBody>
      </p:sp>
    </p:spTree>
    <p:extLst>
      <p:ext uri="{BB962C8B-B14F-4D97-AF65-F5344CB8AC3E}">
        <p14:creationId xmlns:p14="http://schemas.microsoft.com/office/powerpoint/2010/main" val="6711149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NZ" sz="7200" dirty="0" smtClean="0"/>
              <a:t>Kingdoms at War.</a:t>
            </a:r>
            <a:endParaRPr lang="en-NZ" sz="7200" dirty="0"/>
          </a:p>
        </p:txBody>
      </p:sp>
      <p:sp>
        <p:nvSpPr>
          <p:cNvPr id="3" name="Subtitle 2"/>
          <p:cNvSpPr>
            <a:spLocks noGrp="1"/>
          </p:cNvSpPr>
          <p:nvPr>
            <p:ph type="subTitle" idx="1"/>
          </p:nvPr>
        </p:nvSpPr>
        <p:spPr/>
        <p:txBody>
          <a:bodyPr>
            <a:normAutofit/>
          </a:bodyPr>
          <a:lstStyle/>
          <a:p>
            <a:r>
              <a:rPr lang="en-NZ" sz="4000" dirty="0" smtClean="0"/>
              <a:t>1 John 5:14-21</a:t>
            </a:r>
            <a:endParaRPr lang="en-NZ" sz="4000" dirty="0"/>
          </a:p>
        </p:txBody>
      </p:sp>
    </p:spTree>
    <p:extLst>
      <p:ext uri="{BB962C8B-B14F-4D97-AF65-F5344CB8AC3E}">
        <p14:creationId xmlns:p14="http://schemas.microsoft.com/office/powerpoint/2010/main" val="29972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1 John 5:14-21</a:t>
            </a:r>
            <a:endParaRPr lang="en-NZ" dirty="0"/>
          </a:p>
        </p:txBody>
      </p:sp>
      <p:sp>
        <p:nvSpPr>
          <p:cNvPr id="3" name="Content Placeholder 2"/>
          <p:cNvSpPr>
            <a:spLocks noGrp="1"/>
          </p:cNvSpPr>
          <p:nvPr>
            <p:ph idx="1"/>
          </p:nvPr>
        </p:nvSpPr>
        <p:spPr/>
        <p:txBody>
          <a:bodyPr>
            <a:normAutofit fontScale="92500" lnSpcReduction="20000"/>
          </a:bodyPr>
          <a:lstStyle/>
          <a:p>
            <a:pPr marL="118872" indent="0">
              <a:buNone/>
            </a:pPr>
            <a:r>
              <a:rPr lang="en-US" b="1" dirty="0" smtClean="0"/>
              <a:t>14</a:t>
            </a:r>
            <a:r>
              <a:rPr lang="en-US" b="1" dirty="0"/>
              <a:t> </a:t>
            </a:r>
            <a:r>
              <a:rPr lang="en-US" dirty="0"/>
              <a:t>This is the confidence we have in approaching God: that if we ask anything according to his will, he hears us. </a:t>
            </a:r>
            <a:r>
              <a:rPr lang="en-US" b="1" dirty="0"/>
              <a:t>15 </a:t>
            </a:r>
            <a:r>
              <a:rPr lang="en-US" dirty="0"/>
              <a:t>And if we know that he hears us—whatever we ask—we know that we have what we asked of him.</a:t>
            </a:r>
            <a:endParaRPr lang="en-NZ" dirty="0"/>
          </a:p>
          <a:p>
            <a:pPr marL="118872" indent="0">
              <a:buNone/>
            </a:pPr>
            <a:r>
              <a:rPr lang="en-US" b="1" dirty="0"/>
              <a:t>16 </a:t>
            </a:r>
            <a:r>
              <a:rPr lang="en-US" dirty="0"/>
              <a:t>If you see any brother or sister commit a sin that does not lead to death, you should pray and God will give them life. I refer to those whose sin does not lead to death. There is a sin that leads to death. I am not saying that you should pray about that. </a:t>
            </a:r>
            <a:r>
              <a:rPr lang="en-US" b="1" dirty="0"/>
              <a:t>17 </a:t>
            </a:r>
            <a:r>
              <a:rPr lang="en-US" dirty="0"/>
              <a:t>All wrongdoing is sin, and there is sin that does not lead to death</a:t>
            </a:r>
            <a:r>
              <a:rPr lang="en-US" dirty="0" smtClean="0"/>
              <a:t>.</a:t>
            </a:r>
            <a:endParaRPr lang="en-NZ" dirty="0"/>
          </a:p>
        </p:txBody>
      </p:sp>
    </p:spTree>
    <p:extLst>
      <p:ext uri="{BB962C8B-B14F-4D97-AF65-F5344CB8AC3E}">
        <p14:creationId xmlns:p14="http://schemas.microsoft.com/office/powerpoint/2010/main" val="2700831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1 John 5:14-21</a:t>
            </a:r>
            <a:endParaRPr lang="en-NZ" dirty="0"/>
          </a:p>
        </p:txBody>
      </p:sp>
      <p:sp>
        <p:nvSpPr>
          <p:cNvPr id="3" name="Content Placeholder 2"/>
          <p:cNvSpPr>
            <a:spLocks noGrp="1"/>
          </p:cNvSpPr>
          <p:nvPr>
            <p:ph idx="1"/>
          </p:nvPr>
        </p:nvSpPr>
        <p:spPr/>
        <p:txBody>
          <a:bodyPr>
            <a:normAutofit fontScale="92500" lnSpcReduction="20000"/>
          </a:bodyPr>
          <a:lstStyle/>
          <a:p>
            <a:pPr marL="118872" indent="0">
              <a:buNone/>
            </a:pPr>
            <a:r>
              <a:rPr lang="en-US" b="1" dirty="0"/>
              <a:t>18 </a:t>
            </a:r>
            <a:r>
              <a:rPr lang="en-US" dirty="0"/>
              <a:t>We know that anyone born of God does not continue to sin; the One who was born of God keeps them safe, and the evil one cannot harm them. </a:t>
            </a:r>
            <a:r>
              <a:rPr lang="en-US" b="1" dirty="0"/>
              <a:t>19 </a:t>
            </a:r>
            <a:r>
              <a:rPr lang="en-US" dirty="0"/>
              <a:t>We know that we are children of God, and that the whole world is under the control of the evil one. </a:t>
            </a:r>
            <a:r>
              <a:rPr lang="en-US" b="1" dirty="0"/>
              <a:t>20 </a:t>
            </a:r>
            <a:r>
              <a:rPr lang="en-US" dirty="0"/>
              <a:t>We know also that the Son of God has come and has given us understanding, so that we may know him who is true. And we are in him who is true by being in his Son Jesus Christ. He is the true God and eternal life.</a:t>
            </a:r>
            <a:endParaRPr lang="en-NZ" dirty="0"/>
          </a:p>
          <a:p>
            <a:pPr marL="118872" indent="0">
              <a:buNone/>
            </a:pPr>
            <a:r>
              <a:rPr lang="en-US" b="1" dirty="0"/>
              <a:t>21 </a:t>
            </a:r>
            <a:r>
              <a:rPr lang="en-US" dirty="0"/>
              <a:t>Dear children, keep yourselves from idols.</a:t>
            </a:r>
            <a:endParaRPr lang="en-NZ" dirty="0"/>
          </a:p>
        </p:txBody>
      </p:sp>
    </p:spTree>
    <p:extLst>
      <p:ext uri="{BB962C8B-B14F-4D97-AF65-F5344CB8AC3E}">
        <p14:creationId xmlns:p14="http://schemas.microsoft.com/office/powerpoint/2010/main" val="1097563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5400" dirty="0" smtClean="0"/>
              <a:t>Three Foundational Beliefs</a:t>
            </a:r>
            <a:endParaRPr lang="en-NZ" sz="5400" dirty="0"/>
          </a:p>
        </p:txBody>
      </p:sp>
      <p:sp>
        <p:nvSpPr>
          <p:cNvPr id="3" name="Content Placeholder 2"/>
          <p:cNvSpPr>
            <a:spLocks noGrp="1"/>
          </p:cNvSpPr>
          <p:nvPr>
            <p:ph idx="1"/>
          </p:nvPr>
        </p:nvSpPr>
        <p:spPr/>
        <p:txBody>
          <a:bodyPr>
            <a:normAutofit/>
          </a:bodyPr>
          <a:lstStyle/>
          <a:p>
            <a:r>
              <a:rPr lang="en-NZ" sz="6600" dirty="0" smtClean="0"/>
              <a:t>God is Real</a:t>
            </a:r>
          </a:p>
          <a:p>
            <a:r>
              <a:rPr lang="en-NZ" sz="6600" dirty="0" smtClean="0"/>
              <a:t>God is Listening</a:t>
            </a:r>
          </a:p>
          <a:p>
            <a:r>
              <a:rPr lang="en-NZ" sz="6600" dirty="0" smtClean="0"/>
              <a:t>God Cares</a:t>
            </a:r>
            <a:endParaRPr lang="en-NZ" sz="6600" dirty="0"/>
          </a:p>
        </p:txBody>
      </p:sp>
    </p:spTree>
    <p:extLst>
      <p:ext uri="{BB962C8B-B14F-4D97-AF65-F5344CB8AC3E}">
        <p14:creationId xmlns:p14="http://schemas.microsoft.com/office/powerpoint/2010/main" val="2848543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God cares for the sinner</a:t>
            </a:r>
            <a:endParaRPr lang="en-NZ" dirty="0"/>
          </a:p>
        </p:txBody>
      </p:sp>
      <p:sp>
        <p:nvSpPr>
          <p:cNvPr id="3" name="Content Placeholder 2"/>
          <p:cNvSpPr>
            <a:spLocks noGrp="1"/>
          </p:cNvSpPr>
          <p:nvPr>
            <p:ph idx="1"/>
          </p:nvPr>
        </p:nvSpPr>
        <p:spPr/>
        <p:txBody>
          <a:bodyPr/>
          <a:lstStyle/>
          <a:p>
            <a:r>
              <a:rPr lang="en-NZ" dirty="0" smtClean="0"/>
              <a:t>What is the “sin that leads to death”?</a:t>
            </a:r>
          </a:p>
          <a:p>
            <a:r>
              <a:rPr lang="en-NZ" dirty="0" smtClean="0"/>
              <a:t>1 John 1:9 - Confession</a:t>
            </a:r>
          </a:p>
          <a:p>
            <a:r>
              <a:rPr lang="en-NZ" dirty="0" smtClean="0"/>
              <a:t>Hebrews 12:16-17 – Repentance</a:t>
            </a:r>
          </a:p>
          <a:p>
            <a:r>
              <a:rPr lang="en-NZ" dirty="0" smtClean="0"/>
              <a:t>1 Timothy 1: 18-20 – The Danger</a:t>
            </a:r>
          </a:p>
          <a:p>
            <a:r>
              <a:rPr lang="en-NZ" dirty="0" smtClean="0"/>
              <a:t>1 Corinthians 5 – The Hope (vs5 especially)</a:t>
            </a:r>
            <a:endParaRPr lang="en-NZ" dirty="0"/>
          </a:p>
        </p:txBody>
      </p:sp>
    </p:spTree>
    <p:extLst>
      <p:ext uri="{BB962C8B-B14F-4D97-AF65-F5344CB8AC3E}">
        <p14:creationId xmlns:p14="http://schemas.microsoft.com/office/powerpoint/2010/main" val="1166868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The whole world is under the control of the evil one.</a:t>
            </a:r>
            <a:endParaRPr lang="en-NZ" dirty="0"/>
          </a:p>
        </p:txBody>
      </p:sp>
      <p:sp>
        <p:nvSpPr>
          <p:cNvPr id="3" name="Content Placeholder 2"/>
          <p:cNvSpPr>
            <a:spLocks noGrp="1"/>
          </p:cNvSpPr>
          <p:nvPr>
            <p:ph idx="1"/>
          </p:nvPr>
        </p:nvSpPr>
        <p:spPr/>
        <p:txBody>
          <a:bodyPr/>
          <a:lstStyle/>
          <a:p>
            <a:r>
              <a:rPr lang="en-NZ" dirty="0" smtClean="0"/>
              <a:t>Matthew 12:26, 28</a:t>
            </a:r>
          </a:p>
          <a:p>
            <a:r>
              <a:rPr lang="en-NZ" dirty="0" smtClean="0"/>
              <a:t>Galatians 1:4</a:t>
            </a:r>
          </a:p>
          <a:p>
            <a:r>
              <a:rPr lang="en-NZ" dirty="0" smtClean="0"/>
              <a:t>Ephesians 5:16</a:t>
            </a:r>
          </a:p>
          <a:p>
            <a:r>
              <a:rPr lang="en-NZ" dirty="0" smtClean="0"/>
              <a:t>Colossians 1:13</a:t>
            </a:r>
          </a:p>
          <a:p>
            <a:r>
              <a:rPr lang="en-NZ" dirty="0" smtClean="0"/>
              <a:t>2 Corinthians 4:4</a:t>
            </a:r>
          </a:p>
          <a:p>
            <a:r>
              <a:rPr lang="en-NZ" dirty="0" smtClean="0"/>
              <a:t>Ephesians 2:2</a:t>
            </a:r>
          </a:p>
          <a:p>
            <a:endParaRPr lang="en-NZ" dirty="0"/>
          </a:p>
        </p:txBody>
      </p:sp>
    </p:spTree>
    <p:extLst>
      <p:ext uri="{BB962C8B-B14F-4D97-AF65-F5344CB8AC3E}">
        <p14:creationId xmlns:p14="http://schemas.microsoft.com/office/powerpoint/2010/main" val="533213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But wait… I thought we won?!</a:t>
            </a:r>
            <a:endParaRPr lang="en-NZ" dirty="0"/>
          </a:p>
        </p:txBody>
      </p:sp>
      <p:sp>
        <p:nvSpPr>
          <p:cNvPr id="3" name="Content Placeholder 2"/>
          <p:cNvSpPr>
            <a:spLocks noGrp="1"/>
          </p:cNvSpPr>
          <p:nvPr>
            <p:ph idx="1"/>
          </p:nvPr>
        </p:nvSpPr>
        <p:spPr/>
        <p:txBody>
          <a:bodyPr/>
          <a:lstStyle/>
          <a:p>
            <a:r>
              <a:rPr lang="en-NZ" dirty="0" smtClean="0"/>
              <a:t>John 12:31</a:t>
            </a:r>
          </a:p>
          <a:p>
            <a:r>
              <a:rPr lang="en-NZ" dirty="0" smtClean="0"/>
              <a:t>John 16:11</a:t>
            </a:r>
          </a:p>
          <a:p>
            <a:r>
              <a:rPr lang="en-NZ" dirty="0" smtClean="0"/>
              <a:t>Hebrews 2:14</a:t>
            </a:r>
          </a:p>
          <a:p>
            <a:r>
              <a:rPr lang="en-NZ" dirty="0" smtClean="0"/>
              <a:t>Colossians 2:15</a:t>
            </a:r>
          </a:p>
          <a:p>
            <a:r>
              <a:rPr lang="en-NZ" dirty="0" smtClean="0"/>
              <a:t>TRUTH!.. The deciding battle has been fought and won… but the war for souls continues!</a:t>
            </a:r>
          </a:p>
          <a:p>
            <a:r>
              <a:rPr lang="en-NZ" dirty="0" smtClean="0"/>
              <a:t>After John 12:31 comes John 17:15…</a:t>
            </a:r>
            <a:endParaRPr lang="en-NZ" dirty="0"/>
          </a:p>
        </p:txBody>
      </p:sp>
    </p:spTree>
    <p:extLst>
      <p:ext uri="{BB962C8B-B14F-4D97-AF65-F5344CB8AC3E}">
        <p14:creationId xmlns:p14="http://schemas.microsoft.com/office/powerpoint/2010/main" val="20878600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Satan’s devices…</a:t>
            </a:r>
            <a:endParaRPr lang="en-NZ" dirty="0"/>
          </a:p>
        </p:txBody>
      </p:sp>
      <p:sp>
        <p:nvSpPr>
          <p:cNvPr id="3" name="Content Placeholder 2"/>
          <p:cNvSpPr>
            <a:spLocks noGrp="1"/>
          </p:cNvSpPr>
          <p:nvPr>
            <p:ph idx="1"/>
          </p:nvPr>
        </p:nvSpPr>
        <p:spPr>
          <a:xfrm>
            <a:off x="228600" y="1775191"/>
            <a:ext cx="8686800" cy="4625609"/>
          </a:xfrm>
        </p:spPr>
        <p:txBody>
          <a:bodyPr>
            <a:normAutofit lnSpcReduction="10000"/>
          </a:bodyPr>
          <a:lstStyle/>
          <a:p>
            <a:r>
              <a:rPr lang="en-NZ" u="sng" dirty="0" smtClean="0"/>
              <a:t>Blinds the Minds of Unbelievers </a:t>
            </a:r>
            <a:r>
              <a:rPr lang="en-NZ" dirty="0" smtClean="0"/>
              <a:t>2 </a:t>
            </a:r>
            <a:r>
              <a:rPr lang="en-NZ" dirty="0" err="1" smtClean="0"/>
              <a:t>Cor</a:t>
            </a:r>
            <a:r>
              <a:rPr lang="en-NZ" dirty="0" smtClean="0"/>
              <a:t> 4:3-4</a:t>
            </a:r>
          </a:p>
          <a:p>
            <a:r>
              <a:rPr lang="en-NZ" u="sng" dirty="0" smtClean="0"/>
              <a:t>Snatches the Word </a:t>
            </a:r>
            <a:r>
              <a:rPr lang="en-NZ" u="sng" dirty="0"/>
              <a:t>A</a:t>
            </a:r>
            <a:r>
              <a:rPr lang="en-NZ" u="sng" dirty="0" smtClean="0"/>
              <a:t>way from Hearers         </a:t>
            </a:r>
            <a:r>
              <a:rPr lang="en-NZ" dirty="0" smtClean="0"/>
              <a:t>Matthew 12:4,9</a:t>
            </a:r>
          </a:p>
          <a:p>
            <a:r>
              <a:rPr lang="en-NZ" u="sng" dirty="0" smtClean="0"/>
              <a:t>Deceptive Signs and Wonders </a:t>
            </a:r>
            <a:r>
              <a:rPr lang="en-NZ" dirty="0" smtClean="0"/>
              <a:t>Matthew </a:t>
            </a:r>
            <a:r>
              <a:rPr lang="en-NZ" smtClean="0"/>
              <a:t>24:24    2 </a:t>
            </a:r>
            <a:r>
              <a:rPr lang="en-NZ" dirty="0" smtClean="0"/>
              <a:t>Thessalonians 2:9</a:t>
            </a:r>
          </a:p>
          <a:p>
            <a:r>
              <a:rPr lang="en-NZ" u="sng" dirty="0" smtClean="0"/>
              <a:t>Uses People to Stop Others from Believing       </a:t>
            </a:r>
            <a:r>
              <a:rPr lang="en-NZ" dirty="0" smtClean="0"/>
              <a:t>Acts 13</a:t>
            </a:r>
          </a:p>
          <a:p>
            <a:r>
              <a:rPr lang="en-NZ" u="sng" dirty="0" smtClean="0"/>
              <a:t>Harries Mission Efforts </a:t>
            </a:r>
            <a:r>
              <a:rPr lang="en-NZ" dirty="0" smtClean="0"/>
              <a:t>1 Thessalonians 2:17-18</a:t>
            </a:r>
          </a:p>
          <a:p>
            <a:r>
              <a:rPr lang="en-NZ" u="sng" dirty="0" smtClean="0"/>
              <a:t>Persecutes and Imprisons Believers.            </a:t>
            </a:r>
            <a:r>
              <a:rPr lang="en-NZ" dirty="0" smtClean="0"/>
              <a:t>Revelation 2:10</a:t>
            </a:r>
          </a:p>
          <a:p>
            <a:endParaRPr lang="en-NZ" dirty="0"/>
          </a:p>
        </p:txBody>
      </p:sp>
    </p:spTree>
    <p:extLst>
      <p:ext uri="{BB962C8B-B14F-4D97-AF65-F5344CB8AC3E}">
        <p14:creationId xmlns:p14="http://schemas.microsoft.com/office/powerpoint/2010/main" val="570155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The Whole World Lies in the Power of the Evil One… this means war.</a:t>
            </a:r>
            <a:endParaRPr lang="en-NZ" dirty="0"/>
          </a:p>
        </p:txBody>
      </p:sp>
      <p:sp>
        <p:nvSpPr>
          <p:cNvPr id="3" name="Content Placeholder 2"/>
          <p:cNvSpPr>
            <a:spLocks noGrp="1"/>
          </p:cNvSpPr>
          <p:nvPr>
            <p:ph idx="1"/>
          </p:nvPr>
        </p:nvSpPr>
        <p:spPr/>
        <p:txBody>
          <a:bodyPr/>
          <a:lstStyle/>
          <a:p>
            <a:pPr marL="118872" indent="0" algn="ctr">
              <a:buNone/>
            </a:pPr>
            <a:endParaRPr lang="en-NZ" sz="5400" dirty="0" smtClean="0"/>
          </a:p>
          <a:p>
            <a:pPr marL="118872" indent="0" algn="ctr">
              <a:buNone/>
            </a:pPr>
            <a:endParaRPr lang="en-NZ" sz="5400" dirty="0"/>
          </a:p>
          <a:p>
            <a:pPr marL="118872" indent="0" algn="ctr">
              <a:buNone/>
            </a:pPr>
            <a:r>
              <a:rPr lang="en-NZ" sz="5400" dirty="0" smtClean="0"/>
              <a:t>Pick a side…</a:t>
            </a:r>
          </a:p>
          <a:p>
            <a:endParaRPr lang="en-NZ" dirty="0" smtClean="0"/>
          </a:p>
        </p:txBody>
      </p:sp>
    </p:spTree>
    <p:extLst>
      <p:ext uri="{BB962C8B-B14F-4D97-AF65-F5344CB8AC3E}">
        <p14:creationId xmlns:p14="http://schemas.microsoft.com/office/powerpoint/2010/main" val="40800638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45</TotalTime>
  <Words>258</Words>
  <Application>Microsoft Office PowerPoint</Application>
  <PresentationFormat>On-screen Show (4:3)</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Module</vt:lpstr>
      <vt:lpstr>Kingdoms at War.</vt:lpstr>
      <vt:lpstr>1 John 5:14-21</vt:lpstr>
      <vt:lpstr>1 John 5:14-21</vt:lpstr>
      <vt:lpstr>Three Foundational Beliefs</vt:lpstr>
      <vt:lpstr>God cares for the sinner</vt:lpstr>
      <vt:lpstr>The whole world is under the control of the evil one.</vt:lpstr>
      <vt:lpstr>But wait… I thought we won?!</vt:lpstr>
      <vt:lpstr>Satan’s devices…</vt:lpstr>
      <vt:lpstr>The Whole World Lies in the Power of the Evil One… this means war.</vt:lpstr>
      <vt:lpstr>Fight with Confidence!</vt:lpstr>
      <vt:lpstr>Kingdoms at War.</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Kingdoms at War.</dc:title>
  <dc:creator>Ian James Kerby</dc:creator>
  <cp:lastModifiedBy>Ian James Kerby</cp:lastModifiedBy>
  <cp:revision>5</cp:revision>
  <dcterms:created xsi:type="dcterms:W3CDTF">2019-11-24T01:10:05Z</dcterms:created>
  <dcterms:modified xsi:type="dcterms:W3CDTF">2019-11-24T01:55:32Z</dcterms:modified>
</cp:coreProperties>
</file>