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 id="2147483672" r:id="rId2"/>
    <p:sldMasterId id="2147483684" r:id="rId3"/>
  </p:sldMasterIdLst>
  <p:handoutMasterIdLst>
    <p:handoutMasterId r:id="rId44"/>
  </p:handoutMasterIdLst>
  <p:sldIdLst>
    <p:sldId id="715" r:id="rId4"/>
    <p:sldId id="693" r:id="rId5"/>
    <p:sldId id="694" r:id="rId6"/>
    <p:sldId id="695" r:id="rId7"/>
    <p:sldId id="696" r:id="rId8"/>
    <p:sldId id="697" r:id="rId9"/>
    <p:sldId id="731" r:id="rId10"/>
    <p:sldId id="732" r:id="rId11"/>
    <p:sldId id="733" r:id="rId12"/>
    <p:sldId id="734" r:id="rId13"/>
    <p:sldId id="735" r:id="rId14"/>
    <p:sldId id="701" r:id="rId15"/>
    <p:sldId id="700" r:id="rId16"/>
    <p:sldId id="702" r:id="rId17"/>
    <p:sldId id="703" r:id="rId18"/>
    <p:sldId id="704" r:id="rId19"/>
    <p:sldId id="720" r:id="rId20"/>
    <p:sldId id="721" r:id="rId21"/>
    <p:sldId id="722" r:id="rId22"/>
    <p:sldId id="724" r:id="rId23"/>
    <p:sldId id="725" r:id="rId24"/>
    <p:sldId id="726" r:id="rId25"/>
    <p:sldId id="727" r:id="rId26"/>
    <p:sldId id="728" r:id="rId27"/>
    <p:sldId id="729" r:id="rId28"/>
    <p:sldId id="730" r:id="rId29"/>
    <p:sldId id="736" r:id="rId30"/>
    <p:sldId id="705" r:id="rId31"/>
    <p:sldId id="706" r:id="rId32"/>
    <p:sldId id="707" r:id="rId33"/>
    <p:sldId id="708" r:id="rId34"/>
    <p:sldId id="709" r:id="rId35"/>
    <p:sldId id="710" r:id="rId36"/>
    <p:sldId id="711" r:id="rId37"/>
    <p:sldId id="712" r:id="rId38"/>
    <p:sldId id="713" r:id="rId39"/>
    <p:sldId id="714" r:id="rId40"/>
    <p:sldId id="690" r:id="rId41"/>
    <p:sldId id="691" r:id="rId42"/>
    <p:sldId id="692" r:id="rId43"/>
  </p:sldIdLst>
  <p:sldSz cx="9144000" cy="6858000" type="screen4x3"/>
  <p:notesSz cx="6797675" cy="9874250"/>
  <p:embeddedFontLst>
    <p:embeddedFont>
      <p:font typeface="Calibri" pitchFamily="34" charset="0"/>
      <p:regular r:id="rId45"/>
      <p:bold r:id="rId46"/>
      <p:italic r:id="rId47"/>
      <p:boldItalic r:id="rId48"/>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62" autoAdjust="0"/>
    <p:restoredTop sz="94590" autoAdjust="0"/>
  </p:normalViewPr>
  <p:slideViewPr>
    <p:cSldViewPr>
      <p:cViewPr varScale="1">
        <p:scale>
          <a:sx n="64" d="100"/>
          <a:sy n="64" d="100"/>
        </p:scale>
        <p:origin x="-970" y="-8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45" d="100"/>
          <a:sy n="45" d="100"/>
        </p:scale>
        <p:origin x="-2309" y="-67"/>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font" Target="fonts/font3.fntdata"/><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font" Target="fonts/font1.fntdata"/><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font" Target="fonts/font4.fntdata"/><Relationship Id="rId8" Type="http://schemas.openxmlformats.org/officeDocument/2006/relationships/slide" Target="slides/slide5.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26AD13FB-DAAC-4AB9-BB10-597F9D63F558}" type="datetimeFigureOut">
              <a:rPr lang="en-US" smtClean="0"/>
              <a:pPr>
                <a:defRPr/>
              </a:pPr>
              <a:t>2019-11-09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EE95067-08AF-452B-BE45-876575ED78F7}"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967FDB5-C7BB-4073-87CC-A775873DEEB6}" type="datetimeFigureOut">
              <a:rPr lang="en-US" smtClean="0"/>
              <a:pPr>
                <a:defRPr/>
              </a:pPr>
              <a:t>2019-11-09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F7E9DB2-7E3E-434B-AA74-AF46BAE85B44}"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1B9B4B-6C16-4556-9590-C1EF0241C69C}" type="datetimeFigureOut">
              <a:rPr lang="en-US" smtClean="0"/>
              <a:pPr>
                <a:defRPr/>
              </a:pPr>
              <a:t>2019-11-09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A76E7D8-285F-4E50-A438-665B1A79D320}"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4658F6F-C9B0-4706-B80B-7B1D2FFF49A6}"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E1E163-DB19-4222-BD42-7CEDCD0866EA}"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91CC95E-B092-4504-AF2D-A3DCA812DD94}"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AE83748-24DB-418C-9132-F3C1279DDDF8}"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s-E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s-E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784E0C7-1CBD-4491-8FFD-2E305BBA4954}"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s-E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s-E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501E0DC-A623-4528-842D-A4D44560A90F}"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s-E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FCE17EF-C76D-4874-97F3-9ACA8A7C96E7}"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4FA8735-79FE-4EA6-9B9F-5649E9D312EB}"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A7D1F7F-2E6A-406D-9560-041647568F28}" type="datetimeFigureOut">
              <a:rPr lang="en-US" smtClean="0"/>
              <a:pPr>
                <a:defRPr/>
              </a:pPr>
              <a:t>2019-11-09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531A5C2-9D7D-415C-9A84-870995490255}"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4FA6401-60F7-46C1-93E2-B30AC5685581}"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EF39263-0789-42D9-AA84-B0E55BA3B7E4}"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FA8F467-B718-46BE-8B16-C9130201D4DF}" type="slidenum">
              <a:rPr lang="es-ES">
                <a:solidFill>
                  <a:srgbClr val="000000"/>
                </a:solidFill>
              </a:rPr>
              <a:pPr/>
              <a:t>‹#›</a:t>
            </a:fld>
            <a:endParaRPr lang="es-E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26AD13FB-DAAC-4AB9-BB10-597F9D63F558}"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EE95067-08AF-452B-BE45-876575ED78F7}"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A7D1F7F-2E6A-406D-9560-041647568F28}"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531A5C2-9D7D-415C-9A84-870995490255}"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2D25A91-EDED-4141-BFC7-7073DC56C347}"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2B98DC8-C92C-448A-978F-222B5B08E502}"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5BF1851-E1CA-4C99-9853-4D2919C3942D}"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A813C23-989C-4594-AA86-B722B24EA42D}"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28103F5-D47A-4848-8082-6B77CF4C5B17}"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5ED1A812-FC0A-4907-B7BB-F3D7766267D9}"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F16B2DA-8FE8-490E-BD31-43B18E96B1BD}"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7DC9AD4-AB91-467C-8F2B-EE741E1631D3}"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69EC3D0-9B1A-4B32-8A49-B73DBAE9E0C6}"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9BE003A7-7BAA-4CBC-845E-8CF052D4AC1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2D25A91-EDED-4141-BFC7-7073DC56C347}" type="datetimeFigureOut">
              <a:rPr lang="en-US" smtClean="0"/>
              <a:pPr>
                <a:defRPr/>
              </a:pPr>
              <a:t>2019-11-09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2B98DC8-C92C-448A-978F-222B5B08E502}" type="slidenum">
              <a:rPr lang="en-US" smtClean="0"/>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A31E76C-F6C3-4E15-B10C-6E9F633FA10E}"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3F61ACA-4309-42EF-A115-07B4863BFB23}"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558E64F-8BC0-4DFE-8C03-68F872962D0B}"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13448B5-3887-4D95-8339-1A386555C5B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967FDB5-C7BB-4073-87CC-A775873DEEB6}"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F7E9DB2-7E3E-434B-AA74-AF46BAE85B44}"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1B9B4B-6C16-4556-9590-C1EF0241C69C}"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A76E7D8-285F-4E50-A438-665B1A79D320}"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5BF1851-E1CA-4C99-9853-4D2919C3942D}" type="datetimeFigureOut">
              <a:rPr lang="en-US" smtClean="0"/>
              <a:pPr>
                <a:defRPr/>
              </a:pPr>
              <a:t>2019-11-09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A813C23-989C-4594-AA86-B722B24EA42D}"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28103F5-D47A-4848-8082-6B77CF4C5B17}" type="datetimeFigureOut">
              <a:rPr lang="en-US" smtClean="0"/>
              <a:pPr>
                <a:defRPr/>
              </a:pPr>
              <a:t>2019-11-09</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ED1A812-FC0A-4907-B7BB-F3D7766267D9}"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F16B2DA-8FE8-490E-BD31-43B18E96B1BD}" type="datetimeFigureOut">
              <a:rPr lang="en-US" smtClean="0"/>
              <a:pPr>
                <a:defRPr/>
              </a:pPr>
              <a:t>2019-11-09</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7DC9AD4-AB91-467C-8F2B-EE741E1631D3}"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69EC3D0-9B1A-4B32-8A49-B73DBAE9E0C6}" type="datetimeFigureOut">
              <a:rPr lang="en-US" smtClean="0"/>
              <a:pPr>
                <a:defRPr/>
              </a:pPr>
              <a:t>2019-11-09</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BE003A7-7BAA-4CBC-845E-8CF052D4AC1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A31E76C-F6C3-4E15-B10C-6E9F633FA10E}" type="datetimeFigureOut">
              <a:rPr lang="en-US" smtClean="0"/>
              <a:pPr>
                <a:defRPr/>
              </a:pPr>
              <a:t>2019-11-09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3F61ACA-4309-42EF-A115-07B4863BFB23}"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558E64F-8BC0-4DFE-8C03-68F872962D0B}" type="datetimeFigureOut">
              <a:rPr lang="en-US" smtClean="0"/>
              <a:pPr>
                <a:defRPr/>
              </a:pPr>
              <a:t>2019-11-09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13448B5-3887-4D95-8339-1A386555C5B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1B1BF0F-A468-488F-AEBC-BA4B1D7381A3}" type="datetimeFigureOut">
              <a:rPr lang="en-US" smtClean="0"/>
              <a:pPr>
                <a:defRPr/>
              </a:pPr>
              <a:t>2019-11-09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ADE0EB4-8CCA-4BE8-B0FA-5627EA78E300}"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E393EB-64B3-4C2F-98A8-4628886B8DA8}" type="slidenum">
              <a:rPr lang="es-ES">
                <a:solidFill>
                  <a:srgbClr val="000000"/>
                </a:solidFill>
              </a:rPr>
              <a:pPr/>
              <a:t>‹#›</a:t>
            </a:fld>
            <a:endParaRPr lang="es-ES">
              <a:solidFill>
                <a:srgbClr val="00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1B1BF0F-A468-488F-AEBC-BA4B1D7381A3}" type="datetimeFigureOut">
              <a:rPr lang="en-US" smtClean="0">
                <a:solidFill>
                  <a:prstClr val="black">
                    <a:tint val="75000"/>
                  </a:prstClr>
                </a:solidFill>
              </a:rPr>
              <a:pPr>
                <a:defRPr/>
              </a:pPr>
              <a:t>2019-11-09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ADE0EB4-8CCA-4BE8-B0FA-5627EA78E300}" type="slidenum">
              <a:rPr lang="en-US" smtClean="0">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94085"/>
          </a:xfrm>
          <a:prstGeom prst="rect">
            <a:avLst/>
          </a:prstGeom>
          <a:noFill/>
          <a:ln w="9525">
            <a:noFill/>
            <a:miter lim="800000"/>
            <a:headEnd/>
            <a:tailEnd/>
          </a:ln>
        </p:spPr>
        <p:txBody>
          <a:bodyPr>
            <a:spAutoFit/>
          </a:bodyPr>
          <a:lstStyle/>
          <a:p>
            <a:r>
              <a:rPr lang="en-US" sz="3200" dirty="0" smtClean="0"/>
              <a:t>1 John 5:1 Whoever believes that Jesus is the Christ is born of God; and whoever loves the Father loves the </a:t>
            </a:r>
            <a:r>
              <a:rPr lang="en-US" sz="3200" i="1" dirty="0" smtClean="0"/>
              <a:t>child</a:t>
            </a:r>
            <a:r>
              <a:rPr lang="en-US" sz="3200" dirty="0" smtClean="0"/>
              <a:t> born of Him. 2 By this we know that we love the children of God, when we love God and observe His commandments. 3 For this is the love of God, that we keep His commandments; and His commandments are not burdensome. 4 For whatever is born of God overcomes the world; and this is the victory that has overcome the world-- our faith. 5 And who is the one who overcomes the world, but he who believes that Jesus is the Son of God?</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492896"/>
            <a:ext cx="8280920" cy="4176463"/>
          </a:xfrm>
        </p:spPr>
        <p:txBody>
          <a:bodyPr>
            <a:noAutofit/>
          </a:bodyPr>
          <a:lstStyle/>
          <a:p>
            <a:pPr marL="914400" indent="-914400" algn="ctr" defTabSz="265113">
              <a:buNone/>
            </a:pPr>
            <a:r>
              <a:rPr lang="en-GB" dirty="0" smtClean="0"/>
              <a:t>“I love God but I hate you” </a:t>
            </a:r>
            <a:r>
              <a:rPr lang="en-GB" b="1" dirty="0" smtClean="0">
                <a:solidFill>
                  <a:srgbClr val="FF0000"/>
                </a:solidFill>
              </a:rPr>
              <a:t>FAIL</a:t>
            </a:r>
            <a:endParaRPr lang="en-GB" sz="1800" b="1" dirty="0" smtClean="0">
              <a:solidFill>
                <a:srgbClr val="FF0000"/>
              </a:solidFill>
            </a:endParaRPr>
          </a:p>
          <a:p>
            <a:pPr marL="914400" indent="-914400" algn="ctr" defTabSz="265113">
              <a:buNone/>
            </a:pPr>
            <a:r>
              <a:rPr lang="en-GB" dirty="0" smtClean="0"/>
              <a:t>“I love God so I love my brother too” </a:t>
            </a:r>
            <a:r>
              <a:rPr lang="en-GB" b="1" dirty="0" smtClean="0">
                <a:solidFill>
                  <a:srgbClr val="FF0000"/>
                </a:solidFill>
              </a:rPr>
              <a:t>PASS</a:t>
            </a:r>
          </a:p>
          <a:p>
            <a:pPr marL="914400" indent="-914400" algn="ctr" defTabSz="265113">
              <a:buNone/>
            </a:pPr>
            <a:endParaRPr lang="en-GB" dirty="0" smtClean="0"/>
          </a:p>
          <a:p>
            <a:pPr marL="14288" indent="-14288" algn="ctr" defTabSz="265113">
              <a:buNone/>
            </a:pPr>
            <a:r>
              <a:rPr lang="en-GB" dirty="0" smtClean="0"/>
              <a:t>Obedience to the greatest two commandments is the evidence that God lives in us</a:t>
            </a:r>
            <a:r>
              <a:rPr lang="en-GB" smtClean="0"/>
              <a:t>. </a:t>
            </a:r>
            <a:r>
              <a:rPr lang="en-GB" smtClean="0"/>
              <a:t>[…]</a:t>
            </a:r>
            <a:endParaRPr lang="en-GB" dirty="0" smtClean="0"/>
          </a:p>
        </p:txBody>
      </p:sp>
      <p:sp>
        <p:nvSpPr>
          <p:cNvPr id="4" name="Title 1"/>
          <p:cNvSpPr txBox="1">
            <a:spLocks/>
          </p:cNvSpPr>
          <p:nvPr/>
        </p:nvSpPr>
        <p:spPr bwMode="auto">
          <a:xfrm>
            <a:off x="251520" y="476672"/>
            <a:ext cx="8640960" cy="1224136"/>
          </a:xfrm>
          <a:prstGeom prst="ellipse">
            <a:avLst/>
          </a:prstGeom>
          <a:gradFill flip="none" rotWithShape="1">
            <a:gsLst>
              <a:gs pos="0">
                <a:srgbClr val="FF3399"/>
              </a:gs>
              <a:gs pos="25000">
                <a:srgbClr val="FF6633"/>
              </a:gs>
              <a:gs pos="50000">
                <a:srgbClr val="FFFF00"/>
              </a:gs>
              <a:gs pos="75000">
                <a:srgbClr val="01A78F"/>
              </a:gs>
              <a:gs pos="100000">
                <a:srgbClr val="3366FF"/>
              </a:gs>
            </a:gsLst>
            <a:path path="circle">
              <a:fillToRect r="100000" b="100000"/>
            </a:path>
            <a:tileRect l="-100000" t="-100000"/>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noAutofit/>
          </a:bodyPr>
          <a:lstStyle/>
          <a:p>
            <a:pPr marL="82550" indent="6350" algn="ctr"/>
            <a:r>
              <a:rPr lang="en-GB" sz="4400" b="1" dirty="0" smtClean="0">
                <a:solidFill>
                  <a:srgbClr val="000000"/>
                </a:solidFill>
                <a:effectLst>
                  <a:outerShdw blurRad="38100" dist="38100" dir="2700000" algn="tl">
                    <a:srgbClr val="000000">
                      <a:alpha val="43137"/>
                    </a:srgbClr>
                  </a:outerShdw>
                </a:effectLst>
              </a:rPr>
              <a:t>What’s the test?</a:t>
            </a:r>
            <a:endParaRPr lang="en-GB" sz="4400" b="1" kern="0" dirty="0" smtClean="0">
              <a:solidFill>
                <a:srgbClr val="000000"/>
              </a:solidFill>
              <a:effectLst>
                <a:outerShdw blurRad="38100" dist="38100" dir="2700000" algn="tl">
                  <a:srgbClr val="000000">
                    <a:alpha val="43137"/>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Scale>
                                      <p:cBhvr>
                                        <p:cTn id="2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3" end="3"/>
                                            </p:txEl>
                                          </p:spTgt>
                                        </p:tgtEl>
                                        <p:attrNameLst>
                                          <p:attrName>ppt_x</p:attrName>
                                          <p:attrName>ppt_y</p:attrName>
                                        </p:attrNameLst>
                                      </p:cBhvr>
                                    </p:animMotion>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4031873"/>
          </a:xfrm>
          <a:prstGeom prst="rect">
            <a:avLst/>
          </a:prstGeom>
          <a:noFill/>
          <a:ln w="9525">
            <a:noFill/>
            <a:miter lim="800000"/>
            <a:headEnd/>
            <a:tailEnd/>
          </a:ln>
        </p:spPr>
        <p:txBody>
          <a:bodyPr>
            <a:spAutoFit/>
          </a:bodyPr>
          <a:lstStyle/>
          <a:p>
            <a:r>
              <a:rPr lang="en-US" sz="3200" dirty="0" smtClean="0">
                <a:solidFill>
                  <a:prstClr val="black"/>
                </a:solidFill>
              </a:rPr>
              <a:t>1 John 5:1 Whoever believes that Jesus is the Christ is born of God; and whoever loves the Father loves the </a:t>
            </a:r>
            <a:r>
              <a:rPr lang="en-US" sz="3200" i="1" dirty="0" smtClean="0">
                <a:solidFill>
                  <a:prstClr val="black"/>
                </a:solidFill>
              </a:rPr>
              <a:t>child</a:t>
            </a:r>
            <a:r>
              <a:rPr lang="en-US" sz="3200" dirty="0" smtClean="0">
                <a:solidFill>
                  <a:prstClr val="black"/>
                </a:solidFill>
              </a:rPr>
              <a:t> born of Him. 2 By this we know that we love the children of God, when we love God and observe His commandments. 3 For this is the love of God, that we keep His commandments; and His commandments are not </a:t>
            </a:r>
            <a:r>
              <a:rPr lang="en-US" sz="3200" smtClean="0">
                <a:solidFill>
                  <a:prstClr val="black"/>
                </a:solidFill>
              </a:rPr>
              <a:t>burdensome.</a:t>
            </a:r>
            <a:endParaRPr lang="en-US" sz="3200" dirty="0">
              <a:solidFill>
                <a:prstClr val="blac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632311"/>
          </a:xfrm>
          <a:prstGeom prst="rect">
            <a:avLst/>
          </a:prstGeom>
          <a:noFill/>
          <a:ln w="9525">
            <a:noFill/>
            <a:miter lim="800000"/>
            <a:headEnd/>
            <a:tailEnd/>
          </a:ln>
        </p:spPr>
        <p:txBody>
          <a:bodyPr>
            <a:spAutoFit/>
          </a:bodyPr>
          <a:lstStyle/>
          <a:p>
            <a:pPr algn="ctr"/>
            <a:r>
              <a:rPr lang="en-US" sz="3600" b="1" smtClean="0"/>
              <a:t>Christ’s commandments are not burdensome</a:t>
            </a:r>
          </a:p>
          <a:p>
            <a:endParaRPr lang="en-US" sz="3600" smtClean="0"/>
          </a:p>
          <a:p>
            <a:r>
              <a:rPr lang="en-US" sz="3600" smtClean="0"/>
              <a:t>Matthew </a:t>
            </a:r>
            <a:r>
              <a:rPr lang="en-US" sz="3600" dirty="0" smtClean="0"/>
              <a:t>11:28 "Come to Me, all who are weary and heavy-laden, and I will give you rest. 29 "Take My yoke upon you, and learn from Me, for I am gentle and humble in heart; and you shall find rest for your souls. 30 "For My yoke is easy, and My load is light."</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3970318"/>
          </a:xfrm>
          <a:prstGeom prst="rect">
            <a:avLst/>
          </a:prstGeom>
          <a:noFill/>
          <a:ln w="9525">
            <a:noFill/>
            <a:miter lim="800000"/>
            <a:headEnd/>
            <a:tailEnd/>
          </a:ln>
        </p:spPr>
        <p:txBody>
          <a:bodyPr>
            <a:spAutoFit/>
          </a:bodyPr>
          <a:lstStyle/>
          <a:p>
            <a:pPr algn="ctr"/>
            <a:r>
              <a:rPr lang="en-US" sz="3600" b="1" smtClean="0"/>
              <a:t>Human religion is burdensome</a:t>
            </a:r>
          </a:p>
          <a:p>
            <a:endParaRPr lang="en-US" sz="3600" smtClean="0"/>
          </a:p>
          <a:p>
            <a:r>
              <a:rPr lang="en-US" sz="3600" smtClean="0"/>
              <a:t>Matthew </a:t>
            </a:r>
            <a:r>
              <a:rPr lang="en-US" sz="3600" dirty="0" smtClean="0"/>
              <a:t>23:4 "And they [the Pharisees] tie up heavy loads, and lay them on men's shoulders; but they themselves are unwilling to move them with </a:t>
            </a:r>
            <a:r>
              <a:rPr lang="en-US" sz="3600" i="1" dirty="0" smtClean="0"/>
              <a:t>so much as </a:t>
            </a:r>
            <a:r>
              <a:rPr lang="en-US" sz="3600" dirty="0" smtClean="0"/>
              <a:t>a finger</a:t>
            </a:r>
            <a:r>
              <a:rPr lang="en-US" sz="3600" dirty="0" smtClean="0"/>
              <a:t>.</a:t>
            </a:r>
            <a:endParaRPr lang="en-US" sz="3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909310"/>
          </a:xfrm>
          <a:prstGeom prst="rect">
            <a:avLst/>
          </a:prstGeom>
          <a:noFill/>
          <a:ln w="9525">
            <a:noFill/>
            <a:miter lim="800000"/>
            <a:headEnd/>
            <a:tailEnd/>
          </a:ln>
        </p:spPr>
        <p:txBody>
          <a:bodyPr>
            <a:spAutoFit/>
          </a:bodyPr>
          <a:lstStyle/>
          <a:p>
            <a:pPr algn="ctr"/>
            <a:r>
              <a:rPr lang="en-US" sz="3600" b="1" smtClean="0"/>
              <a:t>A Christian wants to obey God</a:t>
            </a:r>
          </a:p>
          <a:p>
            <a:endParaRPr lang="en-US" smtClean="0"/>
          </a:p>
          <a:p>
            <a:r>
              <a:rPr lang="en-US" sz="3600" smtClean="0"/>
              <a:t>Matthew </a:t>
            </a:r>
            <a:r>
              <a:rPr lang="en-US" sz="3600" dirty="0" smtClean="0"/>
              <a:t>5:6 </a:t>
            </a:r>
            <a:r>
              <a:rPr lang="en-US" sz="3600" dirty="0" smtClean="0"/>
              <a:t>Blessed </a:t>
            </a:r>
            <a:r>
              <a:rPr lang="en-US" sz="3600" dirty="0" smtClean="0"/>
              <a:t>are those who hunger and thirst for righteousness, for they shall be satisfied</a:t>
            </a:r>
            <a:r>
              <a:rPr lang="en-US" sz="3600" dirty="0" smtClean="0"/>
              <a:t>.</a:t>
            </a:r>
          </a:p>
          <a:p>
            <a:endParaRPr lang="en-US" dirty="0" smtClean="0"/>
          </a:p>
          <a:p>
            <a:pPr algn="ctr"/>
            <a:r>
              <a:rPr lang="en-US" sz="3600" smtClean="0"/>
              <a:t>“be satisfied”:</a:t>
            </a:r>
            <a:endParaRPr lang="en-US" sz="3600" dirty="0" smtClean="0"/>
          </a:p>
          <a:p>
            <a:pPr marL="0" lvl="1"/>
            <a:endParaRPr lang="en-US" sz="1200" dirty="0" smtClean="0"/>
          </a:p>
          <a:p>
            <a:pPr marL="0" lvl="1"/>
            <a:r>
              <a:rPr lang="en-US" sz="3200" smtClean="0"/>
              <a:t>1</a:t>
            </a:r>
            <a:r>
              <a:rPr lang="en-US" sz="3200" baseline="30000" smtClean="0"/>
              <a:t>st</a:t>
            </a:r>
            <a:r>
              <a:rPr lang="en-US" sz="3200" smtClean="0"/>
              <a:t>  imputed </a:t>
            </a:r>
            <a:r>
              <a:rPr lang="en-US" sz="3200" dirty="0" smtClean="0"/>
              <a:t>righteousness: once and for </a:t>
            </a:r>
            <a:r>
              <a:rPr lang="en-US" sz="3200" dirty="0" smtClean="0"/>
              <a:t>all</a:t>
            </a:r>
            <a:endParaRPr lang="en-US" sz="3200" dirty="0" smtClean="0"/>
          </a:p>
          <a:p>
            <a:pPr marL="0" lvl="1"/>
            <a:endParaRPr lang="en-US" sz="1000" dirty="0" smtClean="0"/>
          </a:p>
          <a:p>
            <a:pPr marL="0" lvl="1"/>
            <a:r>
              <a:rPr lang="en-US" sz="3200" smtClean="0"/>
              <a:t>2</a:t>
            </a:r>
            <a:r>
              <a:rPr lang="en-US" sz="3200" baseline="30000" smtClean="0"/>
              <a:t>nd</a:t>
            </a:r>
            <a:r>
              <a:rPr lang="en-US" sz="3200" smtClean="0"/>
              <a:t> </a:t>
            </a:r>
            <a:r>
              <a:rPr lang="en-US" sz="3200" smtClean="0"/>
              <a:t> </a:t>
            </a:r>
            <a:r>
              <a:rPr lang="en-US" sz="3200" dirty="0" smtClean="0"/>
              <a:t>progressive sanctification: ongoing </a:t>
            </a:r>
            <a:r>
              <a:rPr lang="en-US" sz="3200" dirty="0" smtClean="0"/>
              <a:t>now</a:t>
            </a:r>
            <a:endParaRPr lang="en-US" sz="3200" dirty="0" smtClean="0"/>
          </a:p>
          <a:p>
            <a:pPr marL="0" lvl="1"/>
            <a:endParaRPr lang="en-US" sz="1000" dirty="0" smtClean="0"/>
          </a:p>
          <a:p>
            <a:pPr marL="0" lvl="1"/>
            <a:r>
              <a:rPr lang="en-US" sz="3200" smtClean="0"/>
              <a:t>3</a:t>
            </a:r>
            <a:r>
              <a:rPr lang="en-US" sz="3200" baseline="30000" smtClean="0"/>
              <a:t>rd</a:t>
            </a:r>
            <a:r>
              <a:rPr lang="en-US" sz="3200" smtClean="0"/>
              <a:t>  complete </a:t>
            </a:r>
            <a:r>
              <a:rPr lang="en-US" sz="3200" dirty="0" smtClean="0"/>
              <a:t>sanctification: when we see </a:t>
            </a:r>
            <a:r>
              <a:rPr lang="en-US" sz="3200" dirty="0" smtClean="0"/>
              <a:t>Jesus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078313"/>
          </a:xfrm>
          <a:prstGeom prst="rect">
            <a:avLst/>
          </a:prstGeom>
          <a:noFill/>
          <a:ln w="9525">
            <a:noFill/>
            <a:miter lim="800000"/>
            <a:headEnd/>
            <a:tailEnd/>
          </a:ln>
        </p:spPr>
        <p:txBody>
          <a:bodyPr>
            <a:spAutoFit/>
          </a:bodyPr>
          <a:lstStyle/>
          <a:p>
            <a:pPr algn="ctr"/>
            <a:r>
              <a:rPr lang="en-US" sz="3600" b="1" smtClean="0"/>
              <a:t>Victory over the world by faith</a:t>
            </a:r>
          </a:p>
          <a:p>
            <a:endParaRPr lang="en-US" sz="3600" smtClean="0"/>
          </a:p>
          <a:p>
            <a:r>
              <a:rPr lang="en-US" sz="3600" smtClean="0"/>
              <a:t>1 </a:t>
            </a:r>
            <a:r>
              <a:rPr lang="en-US" sz="3600" dirty="0" smtClean="0"/>
              <a:t>John 5:3 … and His commandments are not burdensome. 4 For whatever is born of God overcomes the world; and this is the victory that has overcome the world-- our faith. 5 And who is the one who overcomes the world, but he who believes that Jesus is the Son of God</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2492990"/>
          </a:xfrm>
          <a:prstGeom prst="rect">
            <a:avLst/>
          </a:prstGeom>
          <a:noFill/>
          <a:ln w="9525">
            <a:noFill/>
            <a:miter lim="800000"/>
            <a:headEnd/>
            <a:tailEnd/>
          </a:ln>
        </p:spPr>
        <p:txBody>
          <a:bodyPr>
            <a:spAutoFit/>
          </a:bodyPr>
          <a:lstStyle/>
          <a:p>
            <a:pPr algn="ctr"/>
            <a:r>
              <a:rPr lang="en-US" sz="3600" b="1" dirty="0" smtClean="0"/>
              <a:t>We can overcome the world’s:</a:t>
            </a:r>
          </a:p>
          <a:p>
            <a:pPr algn="ctr"/>
            <a:endParaRPr lang="en-US" sz="1200" b="1" dirty="0" smtClean="0"/>
          </a:p>
          <a:p>
            <a:pPr algn="ctr"/>
            <a:r>
              <a:rPr lang="en-US" sz="3600" b="1" u="sng" dirty="0" smtClean="0"/>
              <a:t>Enticements and Temptations</a:t>
            </a:r>
          </a:p>
          <a:p>
            <a:pPr algn="ctr"/>
            <a:endParaRPr lang="en-US" sz="3600" b="1" dirty="0" smtClean="0"/>
          </a:p>
          <a:p>
            <a:pPr algn="ctr"/>
            <a:r>
              <a:rPr lang="en-US" sz="3600" b="1" dirty="0" smtClean="0"/>
              <a:t>Because we </a:t>
            </a:r>
            <a:r>
              <a:rPr lang="en-US" sz="3600" b="1" dirty="0" smtClean="0"/>
              <a:t>believe / </a:t>
            </a:r>
            <a:r>
              <a:rPr lang="en-US" sz="3600" b="1" dirty="0" smtClean="0"/>
              <a:t>know…</a:t>
            </a:r>
            <a:endParaRPr lang="en-US" sz="3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709529"/>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Enticements and Temptations</a:t>
            </a:r>
          </a:p>
          <a:p>
            <a:pPr algn="ctr"/>
            <a:endParaRPr lang="en-US" sz="3600" b="1" dirty="0" smtClean="0"/>
          </a:p>
          <a:p>
            <a:pPr algn="ctr"/>
            <a:r>
              <a:rPr lang="en-US" sz="3600" b="1" dirty="0" smtClean="0"/>
              <a:t>Because we </a:t>
            </a:r>
            <a:r>
              <a:rPr lang="en-US" sz="3600" b="1" dirty="0" smtClean="0"/>
              <a:t>believe / </a:t>
            </a:r>
            <a:r>
              <a:rPr lang="en-US" sz="3600" b="1" dirty="0" smtClean="0"/>
              <a:t>know…</a:t>
            </a:r>
          </a:p>
          <a:p>
            <a:pPr algn="ctr"/>
            <a:endParaRPr lang="en-US" sz="1600" b="1" dirty="0" smtClean="0"/>
          </a:p>
          <a:p>
            <a:r>
              <a:rPr lang="en-US" sz="3600" dirty="0" smtClean="0"/>
              <a:t>1 Corinthians 10:13 No temptation has overtaken you but such as is common to man; and God is faithful, who will not allow you to be tempted beyond what you are able, but with the temptation will provide the way of escape also, that you may be able to endure it.</a:t>
            </a:r>
            <a:endParaRPr lang="en-US" sz="3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2492990"/>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Pain and Sorrow</a:t>
            </a:r>
          </a:p>
          <a:p>
            <a:pPr algn="ctr"/>
            <a:endParaRPr lang="en-US" sz="3600" b="1" dirty="0" smtClean="0"/>
          </a:p>
          <a:p>
            <a:pPr algn="ctr"/>
            <a:r>
              <a:rPr lang="en-US" sz="3600" b="1" dirty="0" smtClean="0"/>
              <a:t>Because we </a:t>
            </a:r>
            <a:r>
              <a:rPr lang="en-US" sz="3600" b="1" dirty="0" smtClean="0"/>
              <a:t>believe / </a:t>
            </a:r>
            <a:r>
              <a:rPr lang="en-US" sz="3600" b="1" dirty="0" smtClean="0"/>
              <a:t>know…</a:t>
            </a:r>
            <a:endParaRPr lang="en-US" sz="3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2492990"/>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Opposition and Persecution</a:t>
            </a:r>
          </a:p>
          <a:p>
            <a:pPr algn="ctr"/>
            <a:endParaRPr lang="en-US" sz="3600" b="1" dirty="0" smtClean="0"/>
          </a:p>
          <a:p>
            <a:pPr algn="ctr"/>
            <a:r>
              <a:rPr lang="en-US" sz="3600" b="1" dirty="0" smtClean="0"/>
              <a:t>Because we </a:t>
            </a:r>
            <a:r>
              <a:rPr lang="en-US" sz="3600" b="1" dirty="0" smtClean="0"/>
              <a:t>believe / </a:t>
            </a:r>
            <a:r>
              <a:rPr lang="en-US" sz="3600" b="1" dirty="0" smtClean="0"/>
              <a:t>know…</a:t>
            </a:r>
            <a:endParaRPr lang="en-US"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016758"/>
          </a:xfrm>
          <a:prstGeom prst="rect">
            <a:avLst/>
          </a:prstGeom>
          <a:noFill/>
          <a:ln w="9525">
            <a:noFill/>
            <a:miter lim="800000"/>
            <a:headEnd/>
            <a:tailEnd/>
          </a:ln>
        </p:spPr>
        <p:txBody>
          <a:bodyPr>
            <a:spAutoFit/>
          </a:bodyPr>
          <a:lstStyle/>
          <a:p>
            <a:r>
              <a:rPr lang="en-US" sz="3200" dirty="0" smtClean="0"/>
              <a:t>1 John 5:6 This is the one who came by water and blood, Jesus Christ; not with the water only, but with the water and with the blood. 7 And it is the Spirit who bears witness, because the Spirit is the truth. 8 For there are three that bear witness, the Spirit and the water and the blood; and the three are in agreement.</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155531"/>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Opposition and Persecution</a:t>
            </a:r>
          </a:p>
          <a:p>
            <a:pPr algn="ctr"/>
            <a:endParaRPr lang="en-US" sz="3600" b="1" dirty="0" smtClean="0"/>
          </a:p>
          <a:p>
            <a:pPr algn="ctr"/>
            <a:r>
              <a:rPr lang="en-US" sz="3600" b="1" dirty="0" smtClean="0"/>
              <a:t>Because we </a:t>
            </a:r>
            <a:r>
              <a:rPr lang="en-US" sz="3600" b="1" dirty="0" smtClean="0"/>
              <a:t>believe / </a:t>
            </a:r>
            <a:r>
              <a:rPr lang="en-US" sz="3600" b="1" dirty="0" smtClean="0"/>
              <a:t>know…</a:t>
            </a:r>
          </a:p>
          <a:p>
            <a:pPr algn="ctr"/>
            <a:endParaRPr lang="en-US" sz="1600" b="1" dirty="0" smtClean="0"/>
          </a:p>
          <a:p>
            <a:r>
              <a:rPr lang="en-US" sz="3600" dirty="0" smtClean="0"/>
              <a:t>Matthew 16:18 …I will build My church; and the gates of Hades shall not overpower it. … 24:14 And this gospel of the kingdom shall be preached in the whole world for a witness to all the nations, and then the end shall come.</a:t>
            </a:r>
            <a:endParaRPr lang="en-US" sz="36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3262432"/>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Ministry Discouragements</a:t>
            </a:r>
          </a:p>
          <a:p>
            <a:pPr algn="ctr"/>
            <a:endParaRPr lang="en-US" sz="3600" b="1" dirty="0" smtClean="0"/>
          </a:p>
          <a:p>
            <a:pPr algn="ctr"/>
            <a:r>
              <a:rPr lang="en-US" sz="3600" b="1" dirty="0" smtClean="0"/>
              <a:t>Because we believe / know…</a:t>
            </a:r>
          </a:p>
          <a:p>
            <a:pPr algn="ctr"/>
            <a:endParaRPr lang="en-US" sz="1200" b="1" dirty="0" smtClean="0"/>
          </a:p>
          <a:p>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447645"/>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Ministry Discouragements</a:t>
            </a:r>
          </a:p>
          <a:p>
            <a:pPr algn="ctr"/>
            <a:endParaRPr lang="en-US" sz="3600" b="1" dirty="0" smtClean="0"/>
          </a:p>
          <a:p>
            <a:pPr algn="ctr"/>
            <a:r>
              <a:rPr lang="en-US" sz="3600" b="1" dirty="0" smtClean="0"/>
              <a:t>Because we believe / know…</a:t>
            </a:r>
          </a:p>
          <a:p>
            <a:pPr algn="ctr"/>
            <a:endParaRPr lang="en-US" sz="1200" b="1" dirty="0" smtClean="0"/>
          </a:p>
          <a:p>
            <a:r>
              <a:rPr lang="en-US" sz="3600" dirty="0" smtClean="0"/>
              <a:t>Ephesians 2:10 For we are His workmanship, created in Christ Jesus for good works, which God prepared beforehand, that we should walk in them.</a:t>
            </a:r>
            <a:endParaRPr lang="en-US"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447645"/>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Ministry Discouragements</a:t>
            </a:r>
          </a:p>
          <a:p>
            <a:pPr algn="ctr"/>
            <a:endParaRPr lang="en-US" sz="3600" b="1" dirty="0" smtClean="0"/>
          </a:p>
          <a:p>
            <a:pPr algn="ctr"/>
            <a:r>
              <a:rPr lang="en-US" sz="3600" b="1" dirty="0" smtClean="0"/>
              <a:t>Because we believe / know…</a:t>
            </a:r>
          </a:p>
          <a:p>
            <a:pPr algn="ctr"/>
            <a:endParaRPr lang="en-US" sz="1200" b="1" dirty="0" smtClean="0"/>
          </a:p>
          <a:p>
            <a:r>
              <a:rPr lang="en-US" sz="3600" dirty="0" smtClean="0"/>
              <a:t>1 Corinthians 15:58 Therefore, my beloved brethren, be steadfast, immovable, always abounding in the work of the Lord, knowing that your toil is not </a:t>
            </a:r>
            <a:r>
              <a:rPr lang="en-US" sz="3600" i="1" dirty="0" smtClean="0"/>
              <a:t>in </a:t>
            </a:r>
            <a:r>
              <a:rPr lang="en-US" sz="3600" dirty="0" smtClean="0"/>
              <a:t>vain in the Lord.</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4893647"/>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Ministry Discouragements</a:t>
            </a:r>
          </a:p>
          <a:p>
            <a:pPr algn="ctr"/>
            <a:endParaRPr lang="en-US" sz="3600" b="1" dirty="0" smtClean="0"/>
          </a:p>
          <a:p>
            <a:pPr algn="ctr"/>
            <a:r>
              <a:rPr lang="en-US" sz="3600" b="1" dirty="0" smtClean="0"/>
              <a:t>Because we believe / know…</a:t>
            </a:r>
          </a:p>
          <a:p>
            <a:pPr algn="ctr"/>
            <a:endParaRPr lang="en-US" sz="1200" b="1" dirty="0" smtClean="0"/>
          </a:p>
          <a:p>
            <a:r>
              <a:rPr lang="en-US" sz="3600" dirty="0" smtClean="0"/>
              <a:t>Philippians 1:6 </a:t>
            </a:r>
            <a:r>
              <a:rPr lang="en-US" sz="3600" i="1" dirty="0" smtClean="0"/>
              <a:t>For I am </a:t>
            </a:r>
            <a:r>
              <a:rPr lang="en-US" sz="3600" dirty="0" smtClean="0"/>
              <a:t>confident of this very thing, that He who began a good work in you will perfect it until the day of Christ Jesus.</a:t>
            </a: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4893647"/>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Ministry Discouragements</a:t>
            </a:r>
          </a:p>
          <a:p>
            <a:pPr algn="ctr"/>
            <a:endParaRPr lang="en-US" sz="3600" b="1" dirty="0" smtClean="0"/>
          </a:p>
          <a:p>
            <a:pPr algn="ctr"/>
            <a:r>
              <a:rPr lang="en-US" sz="3600" b="1" dirty="0" smtClean="0"/>
              <a:t>Because we believe / know…</a:t>
            </a:r>
          </a:p>
          <a:p>
            <a:pPr algn="ctr"/>
            <a:endParaRPr lang="en-US" sz="1200" b="1" dirty="0" smtClean="0"/>
          </a:p>
          <a:p>
            <a:r>
              <a:rPr lang="en-US" sz="3600" dirty="0" smtClean="0"/>
              <a:t>Mark 9:41 "For whoever gives you a cup of water to drink because of your name as </a:t>
            </a:r>
            <a:r>
              <a:rPr lang="en-US" sz="3600" i="1" dirty="0" smtClean="0"/>
              <a:t>followers </a:t>
            </a:r>
            <a:r>
              <a:rPr lang="en-US" sz="3600" dirty="0" smtClean="0"/>
              <a:t>of Christ, truly I say to you, he shall not lose his reward.</a:t>
            </a:r>
            <a:endParaRPr lang="en-US"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601807"/>
          </a:xfrm>
          <a:prstGeom prst="rect">
            <a:avLst/>
          </a:prstGeom>
          <a:noFill/>
          <a:ln w="9525">
            <a:noFill/>
            <a:miter lim="800000"/>
            <a:headEnd/>
            <a:tailEnd/>
          </a:ln>
        </p:spPr>
        <p:txBody>
          <a:bodyPr>
            <a:spAutoFit/>
          </a:bodyPr>
          <a:lstStyle/>
          <a:p>
            <a:pPr algn="ctr"/>
            <a:r>
              <a:rPr lang="en-US" sz="3600" b="1" dirty="0" smtClean="0"/>
              <a:t>We can overcome the world’s:</a:t>
            </a:r>
          </a:p>
          <a:p>
            <a:pPr algn="ctr"/>
            <a:r>
              <a:rPr lang="en-US" sz="1200" b="1" dirty="0" smtClean="0"/>
              <a:t> </a:t>
            </a:r>
          </a:p>
          <a:p>
            <a:pPr algn="ctr"/>
            <a:r>
              <a:rPr lang="en-US" sz="3600" b="1" u="sng" dirty="0" smtClean="0"/>
              <a:t>Ministry Discouragements</a:t>
            </a:r>
          </a:p>
          <a:p>
            <a:pPr algn="ctr"/>
            <a:endParaRPr lang="en-US" sz="3600" b="1" dirty="0" smtClean="0"/>
          </a:p>
          <a:p>
            <a:pPr algn="ctr"/>
            <a:r>
              <a:rPr lang="en-US" sz="3600" b="1" dirty="0" smtClean="0"/>
              <a:t>Because we believe / know…</a:t>
            </a:r>
          </a:p>
          <a:p>
            <a:pPr algn="ctr"/>
            <a:endParaRPr lang="en-US" sz="1100" b="1" dirty="0" smtClean="0"/>
          </a:p>
          <a:p>
            <a:r>
              <a:rPr lang="en-US" sz="3200" dirty="0" smtClean="0"/>
              <a:t>Hebrews 12:2 fixing our eyes on Jesus, the author and </a:t>
            </a:r>
            <a:r>
              <a:rPr lang="en-US" sz="3200" dirty="0" smtClean="0"/>
              <a:t>perfecter</a:t>
            </a:r>
            <a:r>
              <a:rPr lang="en-US" sz="3200" dirty="0" smtClean="0"/>
              <a:t> of faith, who for the joy set before Him endured the cross, despising the shame, and has sat down at the right hand of the throne of God. 3 For consider Him who has endured such hostility by sinners against Himself, so that you may not grow weary and lose heart.</a:t>
            </a:r>
            <a:endParaRPr lang="en-US"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3416320"/>
          </a:xfrm>
          <a:prstGeom prst="rect">
            <a:avLst/>
          </a:prstGeom>
          <a:noFill/>
          <a:ln w="9525">
            <a:noFill/>
            <a:miter lim="800000"/>
            <a:headEnd/>
            <a:tailEnd/>
          </a:ln>
        </p:spPr>
        <p:txBody>
          <a:bodyPr>
            <a:spAutoFit/>
          </a:bodyPr>
          <a:lstStyle/>
          <a:p>
            <a:pPr algn="ctr"/>
            <a:r>
              <a:rPr lang="en-US" sz="3600" b="1" smtClean="0"/>
              <a:t>Victory over the world by faith</a:t>
            </a:r>
          </a:p>
          <a:p>
            <a:endParaRPr lang="en-US" sz="3600" smtClean="0"/>
          </a:p>
          <a:p>
            <a:r>
              <a:rPr lang="en-US" sz="3600" smtClean="0"/>
              <a:t>1 </a:t>
            </a:r>
            <a:r>
              <a:rPr lang="en-US" sz="3600" smtClean="0"/>
              <a:t>John </a:t>
            </a:r>
            <a:r>
              <a:rPr lang="en-US" sz="3600" smtClean="0"/>
              <a:t>5:4 </a:t>
            </a:r>
            <a:r>
              <a:rPr lang="en-US" sz="3600" dirty="0" smtClean="0"/>
              <a:t>For whatever is born of God overcomes the world; and this is the victory that has overcome the world-- our faith</a:t>
            </a:r>
            <a:r>
              <a:rPr lang="en-US" sz="3600" smtClean="0"/>
              <a:t>. </a:t>
            </a:r>
            <a:endParaRPr lang="en-US"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152400" y="152400"/>
            <a:ext cx="8763000" cy="6678751"/>
          </a:xfrm>
          <a:prstGeom prst="rect">
            <a:avLst/>
          </a:prstGeom>
          <a:noFill/>
          <a:ln w="9525">
            <a:noFill/>
            <a:miter lim="800000"/>
            <a:headEnd/>
            <a:tailEnd/>
          </a:ln>
        </p:spPr>
        <p:txBody>
          <a:bodyPr wrap="square">
            <a:spAutoFit/>
          </a:bodyPr>
          <a:lstStyle/>
          <a:p>
            <a:pPr algn="ctr"/>
            <a:r>
              <a:rPr lang="en-US" sz="3000" b="1" smtClean="0"/>
              <a:t>KJV textual problem</a:t>
            </a:r>
          </a:p>
          <a:p>
            <a:r>
              <a:rPr lang="en-US" sz="3000" smtClean="0"/>
              <a:t>1 </a:t>
            </a:r>
            <a:r>
              <a:rPr lang="en-US" sz="3000" dirty="0" smtClean="0"/>
              <a:t>John </a:t>
            </a:r>
            <a:r>
              <a:rPr lang="en-US" sz="3000" smtClean="0"/>
              <a:t>5:6 </a:t>
            </a:r>
            <a:r>
              <a:rPr lang="en-US" sz="3000" smtClean="0"/>
              <a:t>…And </a:t>
            </a:r>
            <a:r>
              <a:rPr lang="en-US" sz="3000" dirty="0" smtClean="0"/>
              <a:t>it is the Spirit that </a:t>
            </a:r>
            <a:r>
              <a:rPr lang="en-US" sz="3000" smtClean="0"/>
              <a:t>beareth</a:t>
            </a:r>
            <a:r>
              <a:rPr lang="en-US" sz="3000" smtClean="0"/>
              <a:t> </a:t>
            </a:r>
            <a:r>
              <a:rPr lang="en-US" sz="3000" smtClean="0"/>
              <a:t>wit-ness</a:t>
            </a:r>
            <a:r>
              <a:rPr lang="en-US" sz="3000" dirty="0" smtClean="0"/>
              <a:t>, because the Spirit is truth. </a:t>
            </a:r>
            <a:r>
              <a:rPr lang="en-US" sz="3000" smtClean="0"/>
              <a:t>7 </a:t>
            </a:r>
            <a:r>
              <a:rPr lang="en-US" sz="3000" b="1" smtClean="0"/>
              <a:t>For there are three that bear record in heaven, the Father, the Word, and the Holy Ghost: and these three are one.</a:t>
            </a:r>
            <a:r>
              <a:rPr lang="en-US" sz="3000" smtClean="0"/>
              <a:t> </a:t>
            </a:r>
            <a:r>
              <a:rPr lang="en-US" sz="3000" dirty="0" smtClean="0"/>
              <a:t>8 And there are three that bear witness in earth, the Spirit, and the water, and the blood: and these three agree in one</a:t>
            </a:r>
            <a:r>
              <a:rPr lang="en-US" sz="3000" smtClean="0"/>
              <a:t>. </a:t>
            </a:r>
            <a:r>
              <a:rPr lang="en-US" sz="3000" smtClean="0"/>
              <a:t>KJV, NKJV </a:t>
            </a:r>
            <a:endParaRPr lang="en-US" sz="3000" dirty="0" smtClean="0"/>
          </a:p>
          <a:p>
            <a:endParaRPr lang="en-US" sz="800" dirty="0" smtClean="0"/>
          </a:p>
          <a:p>
            <a:r>
              <a:rPr lang="en-US" sz="3000" dirty="0" smtClean="0"/>
              <a:t>1 John 5:7 And it is the Spirit who bears witness, because the Spirit is the truth. 8 For there are three that bear witness, the Spirit and the water and the blood; and the three are in agreement. NAS (and all major modern versions, e.g. NIV, RSV, NRSV, ESV)</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228600" y="76200"/>
            <a:ext cx="8686800" cy="6771084"/>
          </a:xfrm>
          <a:prstGeom prst="rect">
            <a:avLst/>
          </a:prstGeom>
          <a:noFill/>
          <a:ln w="9525">
            <a:noFill/>
            <a:miter lim="800000"/>
            <a:headEnd/>
            <a:tailEnd/>
          </a:ln>
        </p:spPr>
        <p:txBody>
          <a:bodyPr wrap="square">
            <a:spAutoFit/>
          </a:bodyPr>
          <a:lstStyle/>
          <a:p>
            <a:r>
              <a:rPr lang="en-US" sz="2600" dirty="0" smtClean="0"/>
              <a:t>John 1:1 In the beginning was the Word, and the Word was with God, </a:t>
            </a:r>
            <a:r>
              <a:rPr lang="en-US" sz="2600" b="1" dirty="0" smtClean="0"/>
              <a:t>and the Word was God</a:t>
            </a:r>
            <a:r>
              <a:rPr lang="en-US" sz="2600" dirty="0" smtClean="0"/>
              <a:t>.</a:t>
            </a:r>
          </a:p>
          <a:p>
            <a:pPr lvl="0"/>
            <a:r>
              <a:rPr lang="en-US" sz="1100" dirty="0" smtClean="0">
                <a:solidFill>
                  <a:prstClr val="black"/>
                </a:solidFill>
              </a:rPr>
              <a:t> </a:t>
            </a:r>
          </a:p>
          <a:p>
            <a:r>
              <a:rPr lang="en-US" sz="2600" dirty="0" smtClean="0"/>
              <a:t>Colossians 2:9 For in Him </a:t>
            </a:r>
            <a:r>
              <a:rPr lang="en-US" sz="2600" b="1" dirty="0" smtClean="0"/>
              <a:t>all the fulness of Deity dwells</a:t>
            </a:r>
            <a:r>
              <a:rPr lang="en-US" sz="2600" dirty="0" smtClean="0"/>
              <a:t> in bodily form,</a:t>
            </a:r>
          </a:p>
          <a:p>
            <a:r>
              <a:rPr lang="en-US" sz="1100" dirty="0" smtClean="0"/>
              <a:t> </a:t>
            </a:r>
          </a:p>
          <a:p>
            <a:r>
              <a:rPr lang="en-US" sz="2600" dirty="0" smtClean="0"/>
              <a:t>Hebrews 1:8 But of the Son </a:t>
            </a:r>
            <a:r>
              <a:rPr lang="en-US" sz="2600" i="1" dirty="0" smtClean="0"/>
              <a:t>He says</a:t>
            </a:r>
            <a:r>
              <a:rPr lang="en-US" sz="2600" dirty="0" smtClean="0"/>
              <a:t>, "Thy throne, </a:t>
            </a:r>
            <a:r>
              <a:rPr lang="en-US" sz="2600" b="1" dirty="0" smtClean="0"/>
              <a:t>O God</a:t>
            </a:r>
            <a:r>
              <a:rPr lang="en-US" sz="2600" dirty="0" smtClean="0"/>
              <a:t>, is forever and ever, and the righteous scepter is the scepter of His kingdom. "</a:t>
            </a:r>
          </a:p>
          <a:p>
            <a:r>
              <a:rPr lang="en-US" sz="1100" dirty="0" smtClean="0"/>
              <a:t> </a:t>
            </a:r>
          </a:p>
          <a:p>
            <a:r>
              <a:rPr lang="en-US" sz="2600" dirty="0" smtClean="0"/>
              <a:t>Isaiah 9:6 For a child will be born to us, a son will be given to us; And the government will rest on His shoulders; And His name will be called Wonderful Counselor, </a:t>
            </a:r>
            <a:r>
              <a:rPr lang="en-US" sz="2600" b="1" dirty="0" smtClean="0"/>
              <a:t>Mighty God</a:t>
            </a:r>
            <a:r>
              <a:rPr lang="en-US" sz="2600" dirty="0" smtClean="0"/>
              <a:t>, Eternal Father, Prince of Peace.</a:t>
            </a:r>
          </a:p>
          <a:p>
            <a:endParaRPr lang="en-US" sz="1100" dirty="0" smtClean="0"/>
          </a:p>
          <a:p>
            <a:r>
              <a:rPr lang="en-US" sz="2600" dirty="0" smtClean="0"/>
              <a:t>Micah 5:2 "But as for you, Bethlehem Ephrathah, </a:t>
            </a:r>
            <a:r>
              <a:rPr lang="en-US" sz="2600" i="1" dirty="0" smtClean="0"/>
              <a:t>Too </a:t>
            </a:r>
            <a:r>
              <a:rPr lang="en-US" sz="2600" dirty="0" smtClean="0"/>
              <a:t>little to be among the clans of Judah, From you One will go forth for Me to be ruler in Israel. His goings forth are from long ago, </a:t>
            </a:r>
            <a:r>
              <a:rPr lang="en-US" sz="2600" b="1" dirty="0" smtClean="0"/>
              <a:t>From the days of eternity</a:t>
            </a:r>
            <a:r>
              <a:rPr lang="en-US" sz="2600" dirty="0"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646331"/>
          </a:xfrm>
          <a:prstGeom prst="rect">
            <a:avLst/>
          </a:prstGeom>
          <a:noFill/>
          <a:ln w="9525">
            <a:noFill/>
            <a:miter lim="800000"/>
            <a:headEnd/>
            <a:tailEnd/>
          </a:ln>
        </p:spPr>
        <p:txBody>
          <a:bodyPr>
            <a:spAutoFit/>
          </a:bodyPr>
          <a:lstStyle/>
          <a:p>
            <a:r>
              <a:rPr lang="en-US" sz="3600" dirty="0" smtClean="0"/>
              <a:t>M</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632311"/>
          </a:xfrm>
          <a:prstGeom prst="rect">
            <a:avLst/>
          </a:prstGeom>
          <a:noFill/>
          <a:ln w="9525">
            <a:noFill/>
            <a:miter lim="800000"/>
            <a:headEnd/>
            <a:tailEnd/>
          </a:ln>
        </p:spPr>
        <p:txBody>
          <a:bodyPr>
            <a:spAutoFit/>
          </a:bodyPr>
          <a:lstStyle/>
          <a:p>
            <a:r>
              <a:rPr lang="en-US" sz="3600" dirty="0" smtClean="0"/>
              <a:t>1 John 5:1 …Jesus is the Christ… 5 … Jesus is the Son of God… 6 This is the one who came by water and blood, Jesus Christ; not with the water only, but with the water and with the blood. 7 And it is the Spirit who bears witness, because the Spirit is the truth. 8 For there are three that bear witness, the Spirit and the water and the blood; and the three are in agreement. </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04800" y="152400"/>
            <a:ext cx="8382000" cy="5262979"/>
          </a:xfrm>
          <a:prstGeom prst="rect">
            <a:avLst/>
          </a:prstGeom>
          <a:noFill/>
          <a:ln w="9525">
            <a:noFill/>
            <a:miter lim="800000"/>
            <a:headEnd/>
            <a:tailEnd/>
          </a:ln>
        </p:spPr>
        <p:txBody>
          <a:bodyPr>
            <a:spAutoFit/>
          </a:bodyPr>
          <a:lstStyle/>
          <a:p>
            <a:pPr algn="ctr"/>
            <a:r>
              <a:rPr lang="en-US" sz="3600" b="1" dirty="0" smtClean="0"/>
              <a:t>Witness of the Holy Spirit: </a:t>
            </a:r>
          </a:p>
          <a:p>
            <a:pPr algn="ctr"/>
            <a:r>
              <a:rPr lang="en-US" sz="3600" b="1" dirty="0" smtClean="0"/>
              <a:t>Inspired Old Testament prophecies</a:t>
            </a:r>
          </a:p>
          <a:p>
            <a:endParaRPr lang="en-US" sz="2800" dirty="0" smtClean="0"/>
          </a:p>
          <a:p>
            <a:r>
              <a:rPr lang="en-US" sz="3200" dirty="0" smtClean="0"/>
              <a:t>Psalm </a:t>
            </a:r>
            <a:r>
              <a:rPr lang="en-US" sz="3200" dirty="0" smtClean="0"/>
              <a:t>22:1 My God, my God, why hast Thou forsaken me?  … 15 …Thou dost lay me in the dust of death.</a:t>
            </a:r>
          </a:p>
          <a:p>
            <a:endParaRPr lang="en-US" sz="1200" dirty="0" smtClean="0"/>
          </a:p>
          <a:p>
            <a:r>
              <a:rPr lang="en-US" sz="3200" dirty="0" smtClean="0"/>
              <a:t>Isaiah 53:8 …as for His generation, who considered that He was cut off out of the land of the living, For the transgression of my people to whom the stroke </a:t>
            </a:r>
            <a:r>
              <a:rPr lang="en-US" sz="3200" i="1" dirty="0" smtClean="0"/>
              <a:t>was due</a:t>
            </a:r>
            <a:r>
              <a:rPr lang="en-US" sz="3200" dirty="0" smtClean="0"/>
              <a:t>?</a:t>
            </a:r>
            <a:endParaRPr 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04800" y="152400"/>
            <a:ext cx="8382000" cy="5632311"/>
          </a:xfrm>
          <a:prstGeom prst="rect">
            <a:avLst/>
          </a:prstGeom>
          <a:noFill/>
          <a:ln w="9525">
            <a:noFill/>
            <a:miter lim="800000"/>
            <a:headEnd/>
            <a:tailEnd/>
          </a:ln>
        </p:spPr>
        <p:txBody>
          <a:bodyPr>
            <a:spAutoFit/>
          </a:bodyPr>
          <a:lstStyle/>
          <a:p>
            <a:pPr algn="ctr"/>
            <a:r>
              <a:rPr lang="en-US" sz="3600" b="1" dirty="0" smtClean="0"/>
              <a:t>Witness of the Holy Spirit: </a:t>
            </a:r>
          </a:p>
          <a:p>
            <a:pPr algn="ctr"/>
            <a:r>
              <a:rPr lang="en-US" sz="3600" b="1" smtClean="0"/>
              <a:t>Jesus’ </a:t>
            </a:r>
            <a:r>
              <a:rPr lang="en-US" sz="3600" b="1" dirty="0" smtClean="0"/>
              <a:t>miracles and resurrection</a:t>
            </a:r>
            <a:endParaRPr lang="en-US" sz="3600" b="1" dirty="0" smtClean="0"/>
          </a:p>
          <a:p>
            <a:endParaRPr lang="en-US" sz="2000" dirty="0" smtClean="0"/>
          </a:p>
          <a:p>
            <a:r>
              <a:rPr lang="en-US" sz="3200" dirty="0" smtClean="0"/>
              <a:t>Luke </a:t>
            </a:r>
            <a:r>
              <a:rPr lang="en-US" sz="3200" dirty="0" smtClean="0"/>
              <a:t>4:14 And Jesus returned to Galilee in the power of the Spirit; and news about Him spread through all the surrounding district.</a:t>
            </a:r>
          </a:p>
          <a:p>
            <a:endParaRPr lang="en-US" sz="1200" dirty="0" smtClean="0"/>
          </a:p>
          <a:p>
            <a:r>
              <a:rPr lang="en-US" sz="3200" dirty="0" smtClean="0"/>
              <a:t>Romans 8:11 But if the Spirit of Him who raised Jesus from the dead dwells in you, He who raised Christ Jesus from the dead will also give life to your mortal bodies through His Spirit who indwells you.</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632311"/>
          </a:xfrm>
          <a:prstGeom prst="rect">
            <a:avLst/>
          </a:prstGeom>
          <a:noFill/>
          <a:ln w="9525">
            <a:noFill/>
            <a:miter lim="800000"/>
            <a:headEnd/>
            <a:tailEnd/>
          </a:ln>
        </p:spPr>
        <p:txBody>
          <a:bodyPr>
            <a:spAutoFit/>
          </a:bodyPr>
          <a:lstStyle/>
          <a:p>
            <a:r>
              <a:rPr lang="en-US" sz="3600" dirty="0" smtClean="0"/>
              <a:t>1 John 5:1 …Jesus is the Christ… 5 … Jesus is the Son of God… 6 This is the one who came by water and blood, Jesus Christ; not with the water only, but with the water and with the blood. 7 And it is the Spirit who bears witness, because the Spirit is the truth. 8 For there are three that bear witness, the Spirit and the water and the blood; and the three are in agreement. </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4031873"/>
          </a:xfrm>
          <a:prstGeom prst="rect">
            <a:avLst/>
          </a:prstGeom>
          <a:noFill/>
          <a:ln w="9525">
            <a:noFill/>
            <a:miter lim="800000"/>
            <a:headEnd/>
            <a:tailEnd/>
          </a:ln>
        </p:spPr>
        <p:txBody>
          <a:bodyPr>
            <a:spAutoFit/>
          </a:bodyPr>
          <a:lstStyle/>
          <a:p>
            <a:r>
              <a:rPr lang="en-US" sz="3200" dirty="0" smtClean="0"/>
              <a:t>1 John 5:1 Whoever believes that Jesus is the Christ is born of God; and whoever loves the Father loves the </a:t>
            </a:r>
            <a:r>
              <a:rPr lang="en-US" sz="3200" i="1" dirty="0" smtClean="0"/>
              <a:t>child</a:t>
            </a:r>
            <a:r>
              <a:rPr lang="en-US" sz="3200" dirty="0" smtClean="0"/>
              <a:t> born of Him. 2 By this we know that we love the children of God, when we love God and observe His commandments. 3 For this is the love of God, that we keep His commandments; and His commandments are not </a:t>
            </a:r>
            <a:r>
              <a:rPr lang="en-US" sz="3200" smtClean="0"/>
              <a:t>burdensome</a:t>
            </a:r>
            <a:r>
              <a:rPr lang="en-US" sz="3200" smtClean="0"/>
              <a:t>.</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10564</TotalTime>
  <Words>1616</Words>
  <Application>Microsoft Office PowerPoint</Application>
  <PresentationFormat>On-screen Show (4:3)</PresentationFormat>
  <Paragraphs>141</Paragraphs>
  <Slides>40</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40</vt:i4>
      </vt:variant>
    </vt:vector>
  </HeadingPairs>
  <TitlesOfParts>
    <vt:vector size="45" baseType="lpstr">
      <vt:lpstr>Arial</vt:lpstr>
      <vt:lpstr>Calibri</vt:lpstr>
      <vt:lpstr>Office Theme</vt:lpstr>
      <vt:lpstr>Diseño predeterminado</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 </cp:lastModifiedBy>
  <cp:revision>424</cp:revision>
  <dcterms:created xsi:type="dcterms:W3CDTF">2013-12-14T07:05:52Z</dcterms:created>
  <dcterms:modified xsi:type="dcterms:W3CDTF">2019-11-10T00:43:29Z</dcterms:modified>
</cp:coreProperties>
</file>