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01" r:id="rId2"/>
    <p:sldId id="256" r:id="rId3"/>
    <p:sldId id="284" r:id="rId4"/>
    <p:sldId id="302" r:id="rId5"/>
    <p:sldId id="262" r:id="rId6"/>
    <p:sldId id="267" r:id="rId7"/>
    <p:sldId id="305" r:id="rId8"/>
    <p:sldId id="268" r:id="rId9"/>
    <p:sldId id="307" r:id="rId10"/>
    <p:sldId id="308" r:id="rId11"/>
    <p:sldId id="303" r:id="rId12"/>
    <p:sldId id="309" r:id="rId13"/>
    <p:sldId id="313" r:id="rId14"/>
    <p:sldId id="314" r:id="rId15"/>
    <p:sldId id="306" r:id="rId16"/>
    <p:sldId id="310" r:id="rId17"/>
    <p:sldId id="312" r:id="rId18"/>
    <p:sldId id="311" r:id="rId19"/>
    <p:sldId id="282" r:id="rId20"/>
    <p:sldId id="281" r:id="rId21"/>
    <p:sldId id="315" r:id="rId2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CEDD05"/>
    <a:srgbClr val="FA9466"/>
    <a:srgbClr val="E7F9A5"/>
    <a:srgbClr val="422C16"/>
    <a:srgbClr val="0C788E"/>
    <a:srgbClr val="025198"/>
    <a:srgbClr val="000099"/>
    <a:srgbClr val="1C1C1C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75" autoAdjust="0"/>
    <p:restoredTop sz="94652" autoAdjust="0"/>
  </p:normalViewPr>
  <p:slideViewPr>
    <p:cSldViewPr>
      <p:cViewPr varScale="1">
        <p:scale>
          <a:sx n="65" d="100"/>
          <a:sy n="65" d="100"/>
        </p:scale>
        <p:origin x="-69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520B7-3DE6-4A9C-9A1F-9E4FB11DCC86}" type="datetimeFigureOut">
              <a:rPr lang="en-GB" smtClean="0"/>
              <a:pPr/>
              <a:t>02/11/2019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9CCC32-6F96-4A69-87C3-675B0353681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CCC32-6F96-4A69-87C3-675B0353681F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CCC32-6F96-4A69-87C3-675B0353681F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CCC32-6F96-4A69-87C3-675B0353681F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CCC32-6F96-4A69-87C3-675B0353681F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CCC32-6F96-4A69-87C3-675B0353681F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CCC32-6F96-4A69-87C3-675B0353681F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CCC32-6F96-4A69-87C3-675B0353681F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CCC32-6F96-4A69-87C3-675B0353681F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58F6F-C9B0-4706-B80B-7B1D2FFF49A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39263-0789-42D9-AA84-B0E55BA3B7E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A8F467-B718-46BE-8B16-C9130201D4D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E1E163-DB19-4222-BD42-7CEDCD0866E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1CC95E-B092-4504-AF2D-A3DCA812DD9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83748-24DB-418C-9132-F3C1279DDDF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4E0C7-1CBD-4491-8FFD-2E305BBA495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01E0DC-A623-4528-842D-A4D44560A90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CE17EF-C76D-4874-97F3-9ACA8A7C96E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FA8735-79FE-4EA6-9B9F-5649E9D312E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A6401-60F7-46C1-93E2-B30AC568558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EE393EB-64B3-4C2F-98A8-4628886B8DA8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33245" r="2428" b="25739"/>
          <a:stretch>
            <a:fillRect/>
          </a:stretch>
        </p:blipFill>
        <p:spPr bwMode="auto">
          <a:xfrm>
            <a:off x="-468560" y="9261648"/>
            <a:ext cx="9145016" cy="684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32-Point Star 4"/>
          <p:cNvSpPr/>
          <p:nvPr/>
        </p:nvSpPr>
        <p:spPr>
          <a:xfrm>
            <a:off x="-36512" y="-27384"/>
            <a:ext cx="9180512" cy="5688632"/>
          </a:xfrm>
          <a:prstGeom prst="star32">
            <a:avLst>
              <a:gd name="adj" fmla="val 4346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chemeClr val="accent6">
                    <a:lumMod val="75000"/>
                  </a:schemeClr>
                </a:solidFill>
              </a:rPr>
              <a:t>Nov 24</a:t>
            </a:r>
            <a:r>
              <a:rPr lang="en-GB" sz="6000" b="1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GB" sz="6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en-GB" sz="6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Bring a Friend Service</a:t>
            </a:r>
            <a:r>
              <a:rPr lang="en-GB" sz="6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endParaRPr lang="en-GB" sz="63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  <a:solidFill>
            <a:schemeClr val="accent2"/>
          </a:solidFill>
        </p:spPr>
        <p:txBody>
          <a:bodyPr/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Say a name (person you are praying for)</a:t>
            </a:r>
            <a:endParaRPr lang="en-GB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808120"/>
            <a:ext cx="6552728" cy="1252728"/>
          </a:xfrm>
        </p:spPr>
        <p:txBody>
          <a:bodyPr>
            <a:normAutofit fontScale="90000"/>
          </a:bodyPr>
          <a:lstStyle/>
          <a:p>
            <a:pPr marL="1158875" indent="-1143000"/>
            <a:r>
              <a:rPr lang="en-GB" sz="4800" b="1" dirty="0">
                <a:gradFill flip="none" rotWithShape="1">
                  <a:gsLst>
                    <a:gs pos="0">
                      <a:srgbClr val="A603AB"/>
                    </a:gs>
                    <a:gs pos="10000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should I talk about?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708920"/>
            <a:ext cx="8280920" cy="3960439"/>
          </a:xfrm>
        </p:spPr>
        <p:txBody>
          <a:bodyPr>
            <a:normAutofit/>
          </a:bodyPr>
          <a:lstStyle/>
          <a:p>
            <a:pPr marL="49213" indent="-49213" algn="ctr" defTabSz="265113">
              <a:buNone/>
            </a:pPr>
            <a:r>
              <a:rPr lang="en-GB" sz="4800" dirty="0" smtClean="0"/>
              <a:t>No </a:t>
            </a:r>
            <a:r>
              <a:rPr lang="en-GB" sz="4800" dirty="0" smtClean="0"/>
              <a:t>one has seen God at any time. </a:t>
            </a:r>
            <a:r>
              <a:rPr lang="en-GB" sz="4800" i="1" dirty="0" smtClean="0"/>
              <a:t>If we love one another, God abides in us, and </a:t>
            </a:r>
            <a:r>
              <a:rPr lang="en-GB" sz="4800" b="1" i="1" dirty="0" smtClean="0">
                <a:solidFill>
                  <a:srgbClr val="FF0000"/>
                </a:solidFill>
              </a:rPr>
              <a:t>His love has been perfected in us.</a:t>
            </a:r>
            <a:endParaRPr lang="en-GB" sz="4000" b="1" i="1" dirty="0" smtClean="0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51520" y="476672"/>
            <a:ext cx="8640960" cy="1656184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82550" lvl="0" indent="6350" algn="ctr"/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John 4:12</a:t>
            </a:r>
            <a:endParaRPr kumimoji="0" lang="en-GB" sz="4400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 John </a:t>
            </a:r>
            <a:r>
              <a:rPr lang="en-GB" dirty="0" smtClean="0"/>
              <a:t>4:17-19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024" y="1340768"/>
            <a:ext cx="8784976" cy="4941167"/>
          </a:xfrm>
        </p:spPr>
        <p:txBody>
          <a:bodyPr>
            <a:noAutofit/>
          </a:bodyPr>
          <a:lstStyle/>
          <a:p>
            <a:pPr marL="3175" indent="11113">
              <a:buNone/>
            </a:pPr>
            <a:r>
              <a:rPr lang="en-GB" sz="3600" dirty="0" smtClean="0"/>
              <a:t>Love </a:t>
            </a:r>
            <a:r>
              <a:rPr lang="en-GB" sz="3600" b="1" dirty="0" smtClean="0">
                <a:solidFill>
                  <a:srgbClr val="FF0000"/>
                </a:solidFill>
              </a:rPr>
              <a:t>has been perfected </a:t>
            </a:r>
            <a:r>
              <a:rPr lang="en-GB" sz="3600" dirty="0" smtClean="0"/>
              <a:t>among us in this: that we may have </a:t>
            </a:r>
            <a:r>
              <a:rPr lang="en-GB" sz="3600" b="1" dirty="0" smtClean="0"/>
              <a:t>boldness</a:t>
            </a:r>
            <a:r>
              <a:rPr lang="en-GB" sz="3600" dirty="0" smtClean="0"/>
              <a:t> in the day of judgment; because </a:t>
            </a:r>
            <a:r>
              <a:rPr lang="en-GB" sz="3600" dirty="0" smtClean="0">
                <a:solidFill>
                  <a:srgbClr val="006600"/>
                </a:solidFill>
              </a:rPr>
              <a:t>as He is, so are we in this world</a:t>
            </a:r>
            <a:r>
              <a:rPr lang="en-GB" sz="3600" dirty="0" smtClean="0"/>
              <a:t>. </a:t>
            </a:r>
            <a:r>
              <a:rPr lang="en-GB" sz="3600" b="1" baseline="30000" dirty="0" smtClean="0"/>
              <a:t>18 </a:t>
            </a:r>
            <a:r>
              <a:rPr lang="en-GB" sz="3600" dirty="0" smtClean="0"/>
              <a:t>There is </a:t>
            </a:r>
            <a:r>
              <a:rPr lang="en-GB" sz="3600" dirty="0" smtClean="0">
                <a:solidFill>
                  <a:srgbClr val="FF0000"/>
                </a:solidFill>
              </a:rPr>
              <a:t>no fear </a:t>
            </a:r>
            <a:r>
              <a:rPr lang="en-GB" sz="3600" dirty="0" smtClean="0"/>
              <a:t>in love; but </a:t>
            </a:r>
            <a:r>
              <a:rPr lang="en-GB" sz="3600" b="1" dirty="0" smtClean="0">
                <a:solidFill>
                  <a:srgbClr val="FF0000"/>
                </a:solidFill>
              </a:rPr>
              <a:t>perfect love </a:t>
            </a:r>
            <a:r>
              <a:rPr lang="en-GB" sz="3600" dirty="0" smtClean="0"/>
              <a:t>casts out fear, because fear involves torment. But he who fears has not been made perfect in love. </a:t>
            </a:r>
            <a:r>
              <a:rPr lang="en-GB" sz="3600" b="1" baseline="30000" dirty="0" smtClean="0"/>
              <a:t>19 </a:t>
            </a:r>
            <a:r>
              <a:rPr lang="en-GB" sz="3600" dirty="0" smtClean="0"/>
              <a:t>We </a:t>
            </a:r>
            <a:r>
              <a:rPr lang="en-GB" sz="3600" dirty="0" smtClean="0"/>
              <a:t>love Him </a:t>
            </a:r>
            <a:r>
              <a:rPr lang="en-GB" sz="3600" dirty="0" smtClean="0"/>
              <a:t>because He first loved us</a:t>
            </a:r>
            <a:r>
              <a:rPr lang="en-GB" sz="3600" dirty="0" smtClean="0"/>
              <a:t>.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808120"/>
            <a:ext cx="6552728" cy="1252728"/>
          </a:xfrm>
        </p:spPr>
        <p:txBody>
          <a:bodyPr>
            <a:normAutofit fontScale="90000"/>
          </a:bodyPr>
          <a:lstStyle/>
          <a:p>
            <a:pPr marL="1158875" indent="-1143000"/>
            <a:r>
              <a:rPr lang="en-GB" sz="4800" b="1" dirty="0">
                <a:gradFill flip="none" rotWithShape="1">
                  <a:gsLst>
                    <a:gs pos="0">
                      <a:srgbClr val="A603AB"/>
                    </a:gs>
                    <a:gs pos="10000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should I talk about?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492896"/>
            <a:ext cx="8280920" cy="4176463"/>
          </a:xfrm>
        </p:spPr>
        <p:txBody>
          <a:bodyPr>
            <a:noAutofit/>
          </a:bodyPr>
          <a:lstStyle/>
          <a:p>
            <a:pPr marL="914400" indent="-914400" defTabSz="265113">
              <a:buAutoNum type="arabicPeriod"/>
            </a:pPr>
            <a:r>
              <a:rPr lang="en-GB" dirty="0" smtClean="0"/>
              <a:t>Boldness in the day of judgement </a:t>
            </a:r>
            <a:r>
              <a:rPr lang="en-GB" sz="2800" dirty="0" smtClean="0"/>
              <a:t>(v17a)</a:t>
            </a:r>
            <a:endParaRPr lang="en-GB" dirty="0" smtClean="0"/>
          </a:p>
          <a:p>
            <a:pPr lvl="1"/>
            <a:r>
              <a:rPr lang="en-GB" sz="1800" dirty="0" smtClean="0"/>
              <a:t>Revelation </a:t>
            </a:r>
            <a:r>
              <a:rPr lang="en-GB" sz="1800" dirty="0" smtClean="0"/>
              <a:t>2:11 “… </a:t>
            </a:r>
            <a:r>
              <a:rPr lang="en-GB" sz="1800" dirty="0" smtClean="0"/>
              <a:t>He who overcomes shall not be hurt by </a:t>
            </a:r>
            <a:r>
              <a:rPr lang="en-GB" sz="1800" dirty="0" smtClean="0"/>
              <a:t>the </a:t>
            </a:r>
            <a:r>
              <a:rPr lang="en-GB" sz="1800" b="1" dirty="0" smtClean="0"/>
              <a:t>second</a:t>
            </a:r>
            <a:r>
              <a:rPr lang="en-GB" sz="1800" dirty="0" smtClean="0"/>
              <a:t> </a:t>
            </a:r>
            <a:r>
              <a:rPr lang="en-GB" sz="1800" b="1" dirty="0" smtClean="0"/>
              <a:t>death</a:t>
            </a:r>
            <a:r>
              <a:rPr lang="en-GB" sz="1800" dirty="0" smtClean="0"/>
              <a:t>.” </a:t>
            </a:r>
            <a:r>
              <a:rPr lang="en-GB" sz="1800" dirty="0" smtClean="0"/>
              <a:t> </a:t>
            </a:r>
            <a:endParaRPr lang="en-GB" sz="1800" b="1" dirty="0" smtClean="0"/>
          </a:p>
          <a:p>
            <a:pPr lvl="1"/>
            <a:r>
              <a:rPr lang="en-GB" sz="1800" dirty="0" smtClean="0"/>
              <a:t>Blessed and holy </a:t>
            </a:r>
            <a:r>
              <a:rPr lang="en-GB" sz="1800" i="1" dirty="0" smtClean="0"/>
              <a:t>is</a:t>
            </a:r>
            <a:r>
              <a:rPr lang="en-GB" sz="1800" dirty="0" smtClean="0"/>
              <a:t> he who has part in the first resurrection. Over such </a:t>
            </a:r>
            <a:r>
              <a:rPr lang="en-GB" sz="1800" dirty="0" smtClean="0"/>
              <a:t>the </a:t>
            </a:r>
            <a:r>
              <a:rPr lang="en-GB" sz="1800" b="1" dirty="0" smtClean="0"/>
              <a:t>second</a:t>
            </a:r>
            <a:r>
              <a:rPr lang="en-GB" sz="1800" dirty="0" smtClean="0"/>
              <a:t> </a:t>
            </a:r>
            <a:r>
              <a:rPr lang="en-GB" sz="1800" b="1" dirty="0" smtClean="0"/>
              <a:t>death</a:t>
            </a:r>
            <a:r>
              <a:rPr lang="en-GB" sz="1800" dirty="0" smtClean="0"/>
              <a:t> has </a:t>
            </a:r>
            <a:r>
              <a:rPr lang="en-GB" sz="1800" dirty="0" smtClean="0"/>
              <a:t>no power, </a:t>
            </a:r>
            <a:r>
              <a:rPr lang="en-GB" sz="1800" dirty="0" smtClean="0"/>
              <a:t>… Rev 20:6</a:t>
            </a:r>
            <a:endParaRPr lang="en-GB" sz="1800" dirty="0" smtClean="0"/>
          </a:p>
          <a:p>
            <a:pPr marL="914400" indent="-914400" defTabSz="265113">
              <a:buAutoNum type="arabicPeriod"/>
            </a:pPr>
            <a:r>
              <a:rPr lang="en-GB" dirty="0" smtClean="0"/>
              <a:t>As He is, so are we in this world (v17b) </a:t>
            </a:r>
          </a:p>
          <a:p>
            <a:pPr marL="914400" indent="-914400" defTabSz="265113">
              <a:buNone/>
            </a:pPr>
            <a:r>
              <a:rPr lang="en-GB" dirty="0" smtClean="0"/>
              <a:t>(see next slide) </a:t>
            </a:r>
            <a:endParaRPr lang="en-GB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51520" y="476672"/>
            <a:ext cx="8640960" cy="1584176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82550" lvl="0" indent="6350" algn="ctr"/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you mean ‘perfected love’?</a:t>
            </a:r>
            <a:endParaRPr kumimoji="0" lang="en-GB" sz="4400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Do you believe in God? 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Dennis </a:t>
            </a:r>
            <a:r>
              <a:rPr lang="en-GB" sz="3200" dirty="0" err="1" smtClean="0"/>
              <a:t>Prager</a:t>
            </a:r>
            <a:r>
              <a:rPr lang="en-GB" sz="3200" dirty="0" smtClean="0"/>
              <a:t> interviews Jordan Peterson 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5069160"/>
          </a:xfrm>
        </p:spPr>
        <p:txBody>
          <a:bodyPr/>
          <a:lstStyle/>
          <a:p>
            <a:pPr marL="3175" indent="11113">
              <a:buNone/>
            </a:pPr>
            <a:r>
              <a:rPr lang="en-GB" sz="2500" dirty="0" smtClean="0"/>
              <a:t>“Who would have the audacity to claim they believe in God? If </a:t>
            </a:r>
            <a:r>
              <a:rPr lang="en-GB" sz="2500" dirty="0" smtClean="0"/>
              <a:t>they examined the way they lived, who would dare say that</a:t>
            </a:r>
            <a:r>
              <a:rPr lang="en-GB" sz="2500" dirty="0" smtClean="0"/>
              <a:t>?</a:t>
            </a:r>
            <a:endParaRPr lang="en-GB" sz="2500" dirty="0" smtClean="0"/>
          </a:p>
          <a:p>
            <a:pPr marL="3175" indent="11113">
              <a:buNone/>
            </a:pPr>
            <a:r>
              <a:rPr lang="en-GB" sz="2500" dirty="0" smtClean="0"/>
              <a:t>To </a:t>
            </a:r>
            <a:r>
              <a:rPr lang="en-GB" sz="2500" dirty="0" smtClean="0"/>
              <a:t>believe, to believe in a Christian </a:t>
            </a:r>
            <a:r>
              <a:rPr lang="en-GB" sz="2500" dirty="0" smtClean="0"/>
              <a:t>sense, to </a:t>
            </a:r>
            <a:r>
              <a:rPr lang="en-GB" sz="2500" dirty="0" smtClean="0"/>
              <a:t>have the audacity to claim that, means that you live it out fully. And that’s an unbearable task in some sense</a:t>
            </a:r>
            <a:r>
              <a:rPr lang="en-GB" sz="2500" dirty="0" smtClean="0"/>
              <a:t>,  </a:t>
            </a:r>
            <a:endParaRPr lang="en-GB" sz="2500" dirty="0" smtClean="0"/>
          </a:p>
          <a:p>
            <a:pPr marL="3175" indent="11113">
              <a:buNone/>
            </a:pPr>
            <a:r>
              <a:rPr lang="en-GB" sz="2500" dirty="0" smtClean="0"/>
              <a:t>I </a:t>
            </a:r>
            <a:r>
              <a:rPr lang="en-GB" sz="2500" dirty="0" smtClean="0"/>
              <a:t>try to act as if God exists, because God only knows what you’d be if you truly believed</a:t>
            </a:r>
            <a:r>
              <a:rPr lang="en-GB" sz="2500" dirty="0" smtClean="0"/>
              <a:t>,…That’s </a:t>
            </a:r>
            <a:r>
              <a:rPr lang="en-GB" sz="2500" dirty="0" smtClean="0"/>
              <a:t>the central idea in Christianity, that if you were capable of believing it would </a:t>
            </a:r>
            <a:r>
              <a:rPr lang="en-GB" sz="2500" dirty="0" smtClean="0"/>
              <a:t>be a </a:t>
            </a:r>
            <a:r>
              <a:rPr lang="en-GB" sz="2500" dirty="0" smtClean="0"/>
              <a:t>truly transfiguring </a:t>
            </a:r>
            <a:r>
              <a:rPr lang="en-GB" sz="2500" dirty="0" smtClean="0"/>
              <a:t>event … God </a:t>
            </a:r>
            <a:r>
              <a:rPr lang="en-GB" sz="2500" dirty="0" smtClean="0"/>
              <a:t>only knows what you’d be if you believed</a:t>
            </a:r>
            <a:r>
              <a:rPr lang="en-GB" sz="2500" dirty="0" smtClean="0"/>
              <a:t>.”</a:t>
            </a:r>
            <a:endParaRPr lang="en-GB" sz="25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0" y="6525344"/>
            <a:ext cx="914400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1600" dirty="0" smtClean="0"/>
              <a:t>Dr. </a:t>
            </a:r>
            <a:r>
              <a:rPr lang="en-GB" sz="1600" b="1" dirty="0" smtClean="0"/>
              <a:t>Jordan</a:t>
            </a:r>
            <a:r>
              <a:rPr lang="en-GB" sz="1600" dirty="0" smtClean="0"/>
              <a:t> </a:t>
            </a:r>
            <a:r>
              <a:rPr lang="en-GB" sz="1600" b="1" dirty="0" smtClean="0"/>
              <a:t>Peterson</a:t>
            </a:r>
            <a:r>
              <a:rPr lang="en-GB" sz="1600" dirty="0" smtClean="0"/>
              <a:t> </a:t>
            </a:r>
            <a:r>
              <a:rPr lang="en-GB" sz="1600" dirty="0" smtClean="0"/>
              <a:t>is Professor of</a:t>
            </a:r>
            <a:r>
              <a:rPr lang="en-GB" sz="1600" dirty="0" smtClean="0"/>
              <a:t> </a:t>
            </a:r>
            <a:r>
              <a:rPr lang="en-GB" sz="1600" dirty="0" smtClean="0"/>
              <a:t>Psychology,  University of Toronto, a clinical psychologist…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808120"/>
            <a:ext cx="6552728" cy="1252728"/>
          </a:xfrm>
        </p:spPr>
        <p:txBody>
          <a:bodyPr>
            <a:normAutofit fontScale="90000"/>
          </a:bodyPr>
          <a:lstStyle/>
          <a:p>
            <a:pPr marL="1158875" indent="-1143000"/>
            <a:r>
              <a:rPr lang="en-GB" sz="4800" b="1" dirty="0">
                <a:gradFill flip="none" rotWithShape="1">
                  <a:gsLst>
                    <a:gs pos="0">
                      <a:srgbClr val="A603AB"/>
                    </a:gs>
                    <a:gs pos="10000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should I talk about?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492896"/>
            <a:ext cx="8280920" cy="4176463"/>
          </a:xfrm>
        </p:spPr>
        <p:txBody>
          <a:bodyPr>
            <a:noAutofit/>
          </a:bodyPr>
          <a:lstStyle/>
          <a:p>
            <a:pPr marL="914400" indent="-914400" defTabSz="265113">
              <a:buAutoNum type="arabicPeriod"/>
            </a:pPr>
            <a:r>
              <a:rPr lang="en-GB" sz="1600" dirty="0" smtClean="0"/>
              <a:t>Boldness in the day of judgement </a:t>
            </a:r>
            <a:r>
              <a:rPr lang="en-GB" sz="1400" dirty="0" smtClean="0"/>
              <a:t>(v17a)</a:t>
            </a:r>
            <a:endParaRPr lang="en-GB" sz="1600" dirty="0" smtClean="0"/>
          </a:p>
          <a:p>
            <a:pPr marL="914400" indent="-914400" defTabSz="265113">
              <a:buAutoNum type="arabicPeriod"/>
            </a:pPr>
            <a:r>
              <a:rPr lang="en-GB" sz="1600" dirty="0" smtClean="0"/>
              <a:t>As He is, so are we in this world (v17b) </a:t>
            </a:r>
            <a:endParaRPr lang="en-GB" sz="1600" dirty="0" smtClean="0"/>
          </a:p>
          <a:p>
            <a:pPr marL="914400" indent="-914400" defTabSz="265113">
              <a:buAutoNum type="arabicPeriod"/>
            </a:pPr>
            <a:r>
              <a:rPr lang="en-GB" dirty="0" smtClean="0"/>
              <a:t>No fear (v18) [of judgement]</a:t>
            </a:r>
          </a:p>
          <a:p>
            <a:pPr marL="1314450" lvl="1" indent="-914400" defTabSz="265113"/>
            <a:r>
              <a:rPr lang="en-GB" sz="2400" dirty="0" smtClean="0"/>
              <a:t>2 Timothy 1:7 </a:t>
            </a:r>
            <a:r>
              <a:rPr lang="en-GB" sz="2400" dirty="0" smtClean="0"/>
              <a:t>For</a:t>
            </a:r>
            <a:r>
              <a:rPr lang="en-GB" sz="2400" dirty="0" smtClean="0"/>
              <a:t> God has not </a:t>
            </a:r>
            <a:r>
              <a:rPr lang="en-GB" sz="2400" dirty="0" smtClean="0"/>
              <a:t>given us</a:t>
            </a:r>
            <a:r>
              <a:rPr lang="en-GB" sz="2400" dirty="0" smtClean="0"/>
              <a:t> a </a:t>
            </a:r>
            <a:r>
              <a:rPr lang="en-GB" sz="2400" b="1" dirty="0" smtClean="0"/>
              <a:t>spirit</a:t>
            </a:r>
            <a:r>
              <a:rPr lang="en-GB" sz="2400" dirty="0" smtClean="0"/>
              <a:t> of fear</a:t>
            </a:r>
            <a:r>
              <a:rPr lang="en-GB" sz="2400" dirty="0" smtClean="0"/>
              <a:t>, but of </a:t>
            </a:r>
            <a:r>
              <a:rPr lang="en-GB" sz="2400" b="1" dirty="0" smtClean="0"/>
              <a:t>power</a:t>
            </a:r>
            <a:r>
              <a:rPr lang="en-GB" sz="2400" dirty="0" smtClean="0"/>
              <a:t> </a:t>
            </a:r>
            <a:r>
              <a:rPr lang="en-GB" sz="2400" b="1" dirty="0" smtClean="0"/>
              <a:t>and</a:t>
            </a:r>
            <a:r>
              <a:rPr lang="en-GB" sz="2400" dirty="0" smtClean="0"/>
              <a:t> </a:t>
            </a:r>
            <a:r>
              <a:rPr lang="en-GB" sz="2400" b="1" dirty="0" smtClean="0"/>
              <a:t>of</a:t>
            </a:r>
            <a:r>
              <a:rPr lang="en-GB" sz="2400" dirty="0" smtClean="0"/>
              <a:t> </a:t>
            </a:r>
            <a:r>
              <a:rPr lang="en-GB" sz="2400" b="1" dirty="0" smtClean="0"/>
              <a:t>love</a:t>
            </a:r>
            <a:r>
              <a:rPr lang="en-GB" sz="2400" dirty="0" smtClean="0"/>
              <a:t> </a:t>
            </a:r>
            <a:r>
              <a:rPr lang="en-GB" sz="2400" dirty="0" smtClean="0"/>
              <a:t>and of a sound mind</a:t>
            </a:r>
          </a:p>
          <a:p>
            <a:pPr marL="914400" indent="-914400" defTabSz="265113">
              <a:buAutoNum type="arabicPeriod"/>
            </a:pPr>
            <a:r>
              <a:rPr lang="en-GB" dirty="0" smtClean="0"/>
              <a:t>Reflecting love (v19)</a:t>
            </a:r>
            <a:endParaRPr lang="en-GB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51520" y="476672"/>
            <a:ext cx="8640960" cy="1584176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82550" lvl="0" indent="6350" algn="ctr"/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you mean ‘perfected love’?</a:t>
            </a:r>
            <a:endParaRPr kumimoji="0" lang="en-GB" sz="4400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 John </a:t>
            </a:r>
            <a:r>
              <a:rPr lang="en-GB" dirty="0" smtClean="0"/>
              <a:t>4:20-21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024" y="1340768"/>
            <a:ext cx="8784976" cy="49411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600" dirty="0" smtClean="0"/>
              <a:t>If </a:t>
            </a:r>
            <a:r>
              <a:rPr lang="en-GB" sz="3600" dirty="0" smtClean="0"/>
              <a:t>someone says, “I love God,” and hates his brother</a:t>
            </a:r>
            <a:r>
              <a:rPr lang="en-GB" sz="3600" dirty="0" smtClean="0"/>
              <a:t>, he </a:t>
            </a:r>
            <a:r>
              <a:rPr lang="en-GB" sz="3600" dirty="0" smtClean="0"/>
              <a:t>is a liar; for </a:t>
            </a:r>
            <a:r>
              <a:rPr lang="en-GB" sz="3600" dirty="0" smtClean="0">
                <a:solidFill>
                  <a:srgbClr val="FF0000"/>
                </a:solidFill>
              </a:rPr>
              <a:t>he who does not love </a:t>
            </a:r>
            <a:r>
              <a:rPr lang="en-GB" sz="3600" dirty="0" smtClean="0">
                <a:solidFill>
                  <a:srgbClr val="FF0000"/>
                </a:solidFill>
              </a:rPr>
              <a:t>his brother </a:t>
            </a:r>
            <a:r>
              <a:rPr lang="en-GB" sz="3600" dirty="0" smtClean="0">
                <a:solidFill>
                  <a:srgbClr val="FF0000"/>
                </a:solidFill>
              </a:rPr>
              <a:t>whom he has seen</a:t>
            </a:r>
            <a:r>
              <a:rPr lang="en-GB" sz="3600" dirty="0" smtClean="0">
                <a:solidFill>
                  <a:srgbClr val="FF0000"/>
                </a:solidFill>
              </a:rPr>
              <a:t>, how can </a:t>
            </a:r>
            <a:r>
              <a:rPr lang="en-GB" sz="3600" dirty="0" smtClean="0">
                <a:solidFill>
                  <a:srgbClr val="FF0000"/>
                </a:solidFill>
              </a:rPr>
              <a:t>he love God</a:t>
            </a:r>
            <a:r>
              <a:rPr lang="en-GB" sz="3600" dirty="0" smtClean="0"/>
              <a:t> whom he </a:t>
            </a:r>
            <a:r>
              <a:rPr lang="en-GB" sz="3600" dirty="0" smtClean="0"/>
              <a:t>has not </a:t>
            </a:r>
            <a:r>
              <a:rPr lang="en-GB" sz="3600" dirty="0" smtClean="0"/>
              <a:t>seen</a:t>
            </a:r>
            <a:r>
              <a:rPr lang="en-GB" sz="3600" dirty="0" smtClean="0"/>
              <a:t>? </a:t>
            </a:r>
            <a:r>
              <a:rPr lang="en-GB" sz="3600" b="1" baseline="30000" dirty="0" smtClean="0"/>
              <a:t>21</a:t>
            </a:r>
            <a:r>
              <a:rPr lang="en-GB" sz="3600" b="1" baseline="30000" dirty="0" smtClean="0"/>
              <a:t> </a:t>
            </a:r>
            <a:r>
              <a:rPr lang="en-GB" sz="3600" dirty="0" smtClean="0"/>
              <a:t>And this commandment we have from Him: </a:t>
            </a:r>
            <a:r>
              <a:rPr lang="en-GB" sz="3600" dirty="0" smtClean="0">
                <a:solidFill>
                  <a:srgbClr val="FF0000"/>
                </a:solidFill>
              </a:rPr>
              <a:t>that he who loves </a:t>
            </a:r>
            <a:r>
              <a:rPr lang="en-GB" sz="3600" dirty="0" smtClean="0">
                <a:solidFill>
                  <a:srgbClr val="FF0000"/>
                </a:solidFill>
              </a:rPr>
              <a:t>God </a:t>
            </a:r>
            <a:r>
              <a:rPr lang="en-GB" sz="3600" i="1" dirty="0" smtClean="0">
                <a:solidFill>
                  <a:srgbClr val="FF0000"/>
                </a:solidFill>
              </a:rPr>
              <a:t>must</a:t>
            </a:r>
            <a:r>
              <a:rPr lang="en-GB" sz="3600" dirty="0" smtClean="0">
                <a:solidFill>
                  <a:srgbClr val="FF0000"/>
                </a:solidFill>
              </a:rPr>
              <a:t> love his brother </a:t>
            </a:r>
            <a:r>
              <a:rPr lang="en-GB" sz="3600" dirty="0" smtClean="0">
                <a:solidFill>
                  <a:srgbClr val="FF0000"/>
                </a:solidFill>
              </a:rPr>
              <a:t>also</a:t>
            </a:r>
            <a:r>
              <a:rPr lang="en-GB" sz="3600" dirty="0" smtClean="0"/>
              <a:t>.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492896"/>
            <a:ext cx="8280920" cy="4176463"/>
          </a:xfrm>
        </p:spPr>
        <p:txBody>
          <a:bodyPr>
            <a:noAutofit/>
          </a:bodyPr>
          <a:lstStyle/>
          <a:p>
            <a:pPr marL="914400" indent="-914400" algn="ctr" defTabSz="265113">
              <a:buNone/>
            </a:pPr>
            <a:r>
              <a:rPr lang="en-GB" dirty="0" smtClean="0"/>
              <a:t>“I love God but I hate you” </a:t>
            </a:r>
            <a:r>
              <a:rPr lang="en-GB" b="1" dirty="0" smtClean="0">
                <a:solidFill>
                  <a:srgbClr val="FF0000"/>
                </a:solidFill>
              </a:rPr>
              <a:t>FAIL</a:t>
            </a:r>
            <a:endParaRPr lang="en-GB" sz="1800" b="1" dirty="0" smtClean="0">
              <a:solidFill>
                <a:srgbClr val="FF0000"/>
              </a:solidFill>
            </a:endParaRPr>
          </a:p>
          <a:p>
            <a:pPr marL="914400" indent="-914400" algn="ctr" defTabSz="265113">
              <a:buNone/>
            </a:pPr>
            <a:r>
              <a:rPr lang="en-GB" dirty="0" smtClean="0"/>
              <a:t>“I love God so I love my brother too” </a:t>
            </a:r>
            <a:r>
              <a:rPr lang="en-GB" b="1" dirty="0" smtClean="0">
                <a:solidFill>
                  <a:srgbClr val="FF0000"/>
                </a:solidFill>
              </a:rPr>
              <a:t>PASS</a:t>
            </a:r>
          </a:p>
          <a:p>
            <a:pPr marL="914400" indent="-914400" algn="ctr" defTabSz="265113">
              <a:buNone/>
            </a:pPr>
            <a:endParaRPr lang="en-GB" dirty="0" smtClean="0"/>
          </a:p>
          <a:p>
            <a:pPr marL="14288" indent="-14288" algn="ctr" defTabSz="265113">
              <a:buNone/>
            </a:pPr>
            <a:r>
              <a:rPr lang="en-GB" dirty="0" smtClean="0"/>
              <a:t>Obedience to the greatest two commandments is the evidence that God lives in us.  Living as if God lives in us is the way to perfected love</a:t>
            </a:r>
            <a:endParaRPr lang="en-GB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51520" y="476672"/>
            <a:ext cx="8640960" cy="1224136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82550" lvl="0" indent="6350" algn="ctr"/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the test?</a:t>
            </a:r>
            <a:endParaRPr kumimoji="0" lang="en-GB" sz="4400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algn="ctr">
              <a:buNone/>
            </a:pPr>
            <a:r>
              <a:rPr lang="en-GB" sz="11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ONE FINAL DETAIL</a:t>
            </a:r>
            <a:endParaRPr lang="en-GB" sz="115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5157192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</a:rPr>
              <a:t>A perfect nose would still have trouble walking along the road by itself!</a:t>
            </a:r>
            <a:endParaRPr lang="en-GB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76872"/>
            <a:ext cx="8280920" cy="4392487"/>
          </a:xfrm>
        </p:spPr>
        <p:txBody>
          <a:bodyPr>
            <a:normAutofit/>
          </a:bodyPr>
          <a:lstStyle/>
          <a:p>
            <a:pPr marL="49213" indent="-49213" algn="ctr" defTabSz="265113">
              <a:buNone/>
            </a:pPr>
            <a:r>
              <a:rPr lang="en-GB" sz="4800" dirty="0" smtClean="0"/>
              <a:t>No </a:t>
            </a:r>
            <a:r>
              <a:rPr lang="en-GB" sz="4800" dirty="0" smtClean="0"/>
              <a:t>one has seen God at any time. </a:t>
            </a:r>
            <a:r>
              <a:rPr lang="en-GB" sz="4800" i="1" dirty="0" smtClean="0"/>
              <a:t>If we love one another, </a:t>
            </a:r>
            <a:r>
              <a:rPr lang="en-GB" sz="4800" i="1" dirty="0" smtClean="0"/>
              <a:t>God abides in us, and </a:t>
            </a:r>
            <a:r>
              <a:rPr lang="en-GB" sz="4800" i="1" dirty="0" smtClean="0"/>
              <a:t>His </a:t>
            </a:r>
            <a:r>
              <a:rPr lang="en-GB" sz="4800" i="1" dirty="0" smtClean="0">
                <a:solidFill>
                  <a:srgbClr val="FF0000"/>
                </a:solidFill>
              </a:rPr>
              <a:t>love has been perfected</a:t>
            </a:r>
            <a:r>
              <a:rPr lang="en-GB" sz="4800" b="1" i="1" dirty="0" smtClean="0">
                <a:solidFill>
                  <a:srgbClr val="FF0000"/>
                </a:solidFill>
              </a:rPr>
              <a:t> </a:t>
            </a:r>
            <a:r>
              <a:rPr lang="en-GB" sz="4800" i="1" dirty="0" smtClean="0">
                <a:solidFill>
                  <a:srgbClr val="FF0000"/>
                </a:solidFill>
              </a:rPr>
              <a:t>in</a:t>
            </a:r>
            <a:r>
              <a:rPr lang="en-GB" sz="4800" b="1" i="1" u="sng" dirty="0" smtClean="0">
                <a:solidFill>
                  <a:srgbClr val="FF0000"/>
                </a:solidFill>
              </a:rPr>
              <a:t> us.</a:t>
            </a:r>
            <a:endParaRPr lang="en-GB" sz="4000" b="1" i="1" u="sng" dirty="0" smtClean="0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51520" y="476672"/>
            <a:ext cx="8640960" cy="1440160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82550" lvl="0" indent="6350" algn="ctr"/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John 4:12</a:t>
            </a:r>
            <a:endParaRPr kumimoji="0" lang="en-GB" sz="4400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for your cosmetic surgery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4894169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n-GB" sz="4800" b="1" dirty="0" smtClean="0"/>
              <a:t>Is your love becoming perfected?</a:t>
            </a:r>
            <a:endParaRPr lang="en-GB" sz="4800" dirty="0" smtClean="0"/>
          </a:p>
          <a:p>
            <a:pPr marL="1200150" lvl="1" indent="-742950">
              <a:buFont typeface="+mj-lt"/>
              <a:buAutoNum type="arabicPeriod"/>
            </a:pPr>
            <a:r>
              <a:rPr lang="en-GB" sz="4400" dirty="0" smtClean="0">
                <a:solidFill>
                  <a:srgbClr val="006600"/>
                </a:solidFill>
              </a:rPr>
              <a:t>No fear of judgement after death</a:t>
            </a:r>
            <a:endParaRPr lang="en-GB" sz="4400" dirty="0" smtClean="0">
              <a:solidFill>
                <a:srgbClr val="006600"/>
              </a:solidFill>
            </a:endParaRPr>
          </a:p>
          <a:p>
            <a:pPr marL="1200150" lvl="1" indent="-742950">
              <a:buFont typeface="+mj-lt"/>
              <a:buAutoNum type="arabicPeriod"/>
            </a:pPr>
            <a:r>
              <a:rPr lang="en-GB" sz="4400" dirty="0" smtClean="0">
                <a:solidFill>
                  <a:srgbClr val="006600"/>
                </a:solidFill>
              </a:rPr>
              <a:t>Testifying &amp; confessing Jesus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GB" sz="4400" dirty="0" smtClean="0">
                <a:solidFill>
                  <a:srgbClr val="006600"/>
                </a:solidFill>
              </a:rPr>
              <a:t>Like </a:t>
            </a:r>
            <a:r>
              <a:rPr lang="en-GB" sz="4400" dirty="0" smtClean="0">
                <a:solidFill>
                  <a:srgbClr val="006600"/>
                </a:solidFill>
              </a:rPr>
              <a:t>Jesus (</a:t>
            </a:r>
            <a:r>
              <a:rPr lang="en-GB" sz="4400" dirty="0" smtClean="0">
                <a:solidFill>
                  <a:srgbClr val="006600"/>
                </a:solidFill>
              </a:rPr>
              <a:t>As he is, so am I)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GB" sz="4400" dirty="0" smtClean="0">
                <a:solidFill>
                  <a:srgbClr val="006600"/>
                </a:solidFill>
              </a:rPr>
              <a:t>Love for God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GB" sz="4400" dirty="0" smtClean="0">
                <a:solidFill>
                  <a:srgbClr val="006600"/>
                </a:solidFill>
              </a:rPr>
              <a:t>Love for our Christian family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GB" sz="4400" dirty="0" smtClean="0">
                <a:solidFill>
                  <a:srgbClr val="006600"/>
                </a:solidFill>
              </a:rPr>
              <a:t>Part of a Christian church family</a:t>
            </a:r>
            <a:endParaRPr lang="en-GB" sz="4400" dirty="0" smtClean="0">
              <a:solidFill>
                <a:srgbClr val="006600"/>
              </a:solidFill>
            </a:endParaRPr>
          </a:p>
        </p:txBody>
      </p:sp>
      <p:sp>
        <p:nvSpPr>
          <p:cNvPr id="4098" name="AutoShape 2" descr="https://www.toonpool.com/user/589/files/botox_hotline_2509735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31818" t="19313" r="31655" b="15719"/>
          <a:stretch>
            <a:fillRect/>
          </a:stretch>
        </p:blipFill>
        <p:spPr bwMode="auto">
          <a:xfrm>
            <a:off x="1763688" y="1124744"/>
            <a:ext cx="5688632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decel="100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decel="100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500"/>
                            </p:stCondLst>
                            <p:childTnLst>
                              <p:par>
                                <p:cTn id="5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467544" y="1628800"/>
            <a:ext cx="8064127" cy="2232248"/>
          </a:xfrm>
          <a:noFill/>
          <a:ln/>
        </p:spPr>
        <p:txBody>
          <a:bodyPr/>
          <a:lstStyle/>
          <a:p>
            <a:pPr algn="l"/>
            <a:r>
              <a:rPr lang="en-GB" sz="8000" b="1" dirty="0" smtClean="0">
                <a:solidFill>
                  <a:srgbClr val="FA94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Cosmetic</a:t>
            </a:r>
            <a:r>
              <a:rPr lang="en-GB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8000" b="1" dirty="0" smtClean="0">
                <a:solidFill>
                  <a:srgbClr val="CED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Surgery</a:t>
            </a:r>
            <a:endParaRPr lang="es-ES" sz="8000" b="1" dirty="0">
              <a:solidFill>
                <a:srgbClr val="CEDD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70" name="Rectangle 122"/>
          <p:cNvSpPr>
            <a:spLocks noChangeArrowheads="1"/>
          </p:cNvSpPr>
          <p:nvPr/>
        </p:nvSpPr>
        <p:spPr bwMode="auto">
          <a:xfrm>
            <a:off x="466725" y="5949950"/>
            <a:ext cx="51847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s-UY" b="1" dirty="0" err="1" smtClean="0">
                <a:solidFill>
                  <a:schemeClr val="bg1"/>
                </a:solidFill>
              </a:rPr>
              <a:t>GICF</a:t>
            </a:r>
            <a:r>
              <a:rPr lang="es-UY" b="1" dirty="0" smtClean="0">
                <a:solidFill>
                  <a:schemeClr val="bg1"/>
                </a:solidFill>
              </a:rPr>
              <a:t>   </a:t>
            </a:r>
            <a:r>
              <a:rPr lang="en-GB" dirty="0" smtClean="0">
                <a:solidFill>
                  <a:schemeClr val="bg1"/>
                </a:solidFill>
              </a:rPr>
              <a:t>3 </a:t>
            </a:r>
            <a:r>
              <a:rPr lang="en-GB" dirty="0" smtClean="0">
                <a:solidFill>
                  <a:schemeClr val="bg1"/>
                </a:solidFill>
              </a:rPr>
              <a:t>November </a:t>
            </a:r>
            <a:r>
              <a:rPr lang="en-GB" dirty="0" smtClean="0">
                <a:solidFill>
                  <a:schemeClr val="bg1"/>
                </a:solidFill>
              </a:rPr>
              <a:t>2019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4" name="Rectangle 110"/>
          <p:cNvSpPr txBox="1">
            <a:spLocks noChangeArrowheads="1"/>
          </p:cNvSpPr>
          <p:nvPr/>
        </p:nvSpPr>
        <p:spPr bwMode="auto">
          <a:xfrm>
            <a:off x="467544" y="5301208"/>
            <a:ext cx="8064127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 John 4:20-21</a:t>
            </a:r>
            <a:endParaRPr kumimoji="0" lang="es-ES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92696"/>
            <a:ext cx="8568952" cy="5400600"/>
          </a:xfrm>
          <a:prstGeom prst="roundRect">
            <a:avLst/>
          </a:prstGeom>
          <a:solidFill>
            <a:schemeClr val="tx1"/>
          </a:solidFill>
        </p:spPr>
        <p:txBody>
          <a:bodyPr>
            <a:normAutofit fontScale="92500" lnSpcReduction="10000"/>
          </a:bodyPr>
          <a:lstStyle/>
          <a:p>
            <a:pPr marL="93663" indent="-77788" algn="ctr">
              <a:buNone/>
            </a:pPr>
            <a:r>
              <a:rPr lang="en-GB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Shining the Light = </a:t>
            </a:r>
            <a:r>
              <a:rPr lang="en-GB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living out the character of Jesus in this world through perfected </a:t>
            </a:r>
            <a:r>
              <a:rPr lang="en-GB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love</a:t>
            </a:r>
            <a:endParaRPr lang="en-GB" sz="7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33245" r="2428" b="25739"/>
          <a:stretch>
            <a:fillRect/>
          </a:stretch>
        </p:blipFill>
        <p:spPr bwMode="auto">
          <a:xfrm>
            <a:off x="-468560" y="9261648"/>
            <a:ext cx="9145016" cy="684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32-Point Star 4"/>
          <p:cNvSpPr/>
          <p:nvPr/>
        </p:nvSpPr>
        <p:spPr>
          <a:xfrm>
            <a:off x="-36512" y="-27384"/>
            <a:ext cx="9180512" cy="5688632"/>
          </a:xfrm>
          <a:prstGeom prst="star32">
            <a:avLst>
              <a:gd name="adj" fmla="val 4346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chemeClr val="accent6">
                    <a:lumMod val="75000"/>
                  </a:schemeClr>
                </a:solidFill>
              </a:rPr>
              <a:t>Nov 24</a:t>
            </a:r>
            <a:r>
              <a:rPr lang="en-GB" sz="6000" b="1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GB" sz="6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en-GB" sz="6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Bring a Friend Service</a:t>
            </a:r>
            <a:r>
              <a:rPr lang="en-GB" sz="6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endParaRPr lang="en-GB" sz="63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  <a:solidFill>
            <a:schemeClr val="accent2"/>
          </a:solidFill>
        </p:spPr>
        <p:txBody>
          <a:bodyPr/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Who are you praying for?</a:t>
            </a:r>
            <a:endParaRPr lang="en-GB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549896" y="2130425"/>
            <a:ext cx="5830416" cy="1470025"/>
          </a:xfrm>
        </p:spPr>
        <p:txBody>
          <a:bodyPr/>
          <a:lstStyle/>
          <a:p>
            <a:r>
              <a:rPr lang="en-GB" dirty="0" smtClean="0"/>
              <a:t>What does a perfect nose look like? </a:t>
            </a:r>
            <a:endParaRPr lang="en-GB" dirty="0"/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 cstate="print"/>
          <a:srcRect l="4981" t="12797" r="36355" b="24109"/>
          <a:stretch>
            <a:fillRect/>
          </a:stretch>
        </p:blipFill>
        <p:spPr bwMode="auto">
          <a:xfrm>
            <a:off x="395536" y="1124744"/>
            <a:ext cx="8335873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3275856" y="3645024"/>
            <a:ext cx="2880320" cy="720080"/>
          </a:xfrm>
          <a:prstGeom prst="ellipse">
            <a:avLst/>
          </a:prstGeom>
          <a:noFill/>
          <a:ln w="152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771" name="Picture 3" descr="https://image.shutterstock.com/image-photo/image-450w-202300969.jpg"/>
          <p:cNvPicPr>
            <a:picLocks noChangeAspect="1" noChangeArrowheads="1"/>
          </p:cNvPicPr>
          <p:nvPr/>
        </p:nvPicPr>
        <p:blipFill>
          <a:blip r:embed="rId4" cstate="print"/>
          <a:srcRect b="5947"/>
          <a:stretch>
            <a:fillRect/>
          </a:stretch>
        </p:blipFill>
        <p:spPr bwMode="auto">
          <a:xfrm>
            <a:off x="0" y="233222"/>
            <a:ext cx="9144000" cy="6364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15616" y="2276872"/>
            <a:ext cx="67687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What does perfect love look like? </a:t>
            </a:r>
            <a:endParaRPr lang="en-GB" sz="6000" dirty="0"/>
          </a:p>
        </p:txBody>
      </p:sp>
      <p:pic>
        <p:nvPicPr>
          <p:cNvPr id="1030" name="Picture 6" descr="https://cn.bing.com/th?id=OIP.e7L2ijhOgELqxDSzt0DBugHaEq&amp;pid=Api&amp;rs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16031"/>
            <a:ext cx="8352928" cy="525141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67544" y="4293096"/>
            <a:ext cx="52917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How does love get perfected?</a:t>
            </a:r>
          </a:p>
          <a:p>
            <a:r>
              <a:rPr lang="en-GB" sz="2800" b="1" dirty="0" smtClean="0"/>
              <a:t>Time? Experience? Maturity?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64" y="29014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GB" sz="6000" dirty="0" smtClean="0"/>
              <a:t>Play list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5040559"/>
          </a:xfrm>
          <a:solidFill>
            <a:schemeClr val="tx1"/>
          </a:solidFill>
        </p:spPr>
        <p:txBody>
          <a:bodyPr>
            <a:normAutofit fontScale="92500"/>
          </a:bodyPr>
          <a:lstStyle/>
          <a:p>
            <a:pPr marL="1158875" indent="-1143000">
              <a:buFont typeface="+mj-lt"/>
              <a:buAutoNum type="arabicPeriod"/>
            </a:pPr>
            <a:r>
              <a:rPr lang="en-GB" sz="6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How do we know God lives in us?</a:t>
            </a:r>
            <a:endParaRPr lang="en-GB" sz="6000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marL="1158875" lvl="0" indent="-1143000">
              <a:buFont typeface="+mj-lt"/>
              <a:buAutoNum type="arabicPeriod"/>
            </a:pPr>
            <a:r>
              <a:rPr lang="en-GB" sz="6000" dirty="0" smtClean="0">
                <a:solidFill>
                  <a:schemeClr val="accent5"/>
                </a:solidFill>
              </a:rPr>
              <a:t>What is perfected love?</a:t>
            </a:r>
            <a:endParaRPr lang="en-GB" sz="6000" dirty="0" smtClean="0">
              <a:solidFill>
                <a:schemeClr val="accent5"/>
              </a:solidFill>
            </a:endParaRPr>
          </a:p>
          <a:p>
            <a:pPr marL="1158875" lvl="0" indent="-1143000">
              <a:buFont typeface="+mj-lt"/>
              <a:buAutoNum type="arabicPeriod"/>
            </a:pPr>
            <a:r>
              <a:rPr lang="en-GB" sz="6000" dirty="0" smtClean="0">
                <a:solidFill>
                  <a:schemeClr val="accent5"/>
                </a:solidFill>
              </a:rPr>
              <a:t>What test proves love?</a:t>
            </a:r>
            <a:endParaRPr lang="en-GB" sz="6000" dirty="0">
              <a:solidFill>
                <a:schemeClr val="accent5"/>
              </a:solidFill>
            </a:endParaRPr>
          </a:p>
        </p:txBody>
      </p:sp>
      <p:pic>
        <p:nvPicPr>
          <p:cNvPr id="5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132113" y="332656"/>
            <a:ext cx="1096870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 John </a:t>
            </a:r>
            <a:r>
              <a:rPr lang="en-GB" dirty="0" smtClean="0"/>
              <a:t>4:12-16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024" y="1340768"/>
            <a:ext cx="8784976" cy="4941167"/>
          </a:xfrm>
        </p:spPr>
        <p:txBody>
          <a:bodyPr>
            <a:noAutofit/>
          </a:bodyPr>
          <a:lstStyle/>
          <a:p>
            <a:pPr marL="92075" indent="11113">
              <a:buNone/>
            </a:pPr>
            <a:r>
              <a:rPr lang="en-GB" b="1" baseline="30000" dirty="0" smtClean="0"/>
              <a:t> </a:t>
            </a:r>
            <a:r>
              <a:rPr lang="en-GB" dirty="0" smtClean="0"/>
              <a:t>No one has seen God at any time. If we love one another, God abides in us, and His love has been perfected in us. </a:t>
            </a:r>
            <a:r>
              <a:rPr lang="en-GB" b="1" baseline="30000" dirty="0" smtClean="0"/>
              <a:t>13 </a:t>
            </a:r>
            <a:r>
              <a:rPr lang="en-GB" dirty="0" smtClean="0">
                <a:solidFill>
                  <a:srgbClr val="FF0000"/>
                </a:solidFill>
              </a:rPr>
              <a:t>By this we know </a:t>
            </a:r>
            <a:r>
              <a:rPr lang="en-GB" dirty="0" smtClean="0"/>
              <a:t>that we abide in Him, and He in us, because He has given us of His Spirit. </a:t>
            </a:r>
            <a:r>
              <a:rPr lang="en-GB" b="1" baseline="30000" dirty="0" smtClean="0"/>
              <a:t>14 </a:t>
            </a:r>
            <a:r>
              <a:rPr lang="en-GB" dirty="0" smtClean="0"/>
              <a:t>And we have seen and testify that the Father has sent the </a:t>
            </a:r>
            <a:r>
              <a:rPr lang="en-GB" dirty="0" smtClean="0"/>
              <a:t>Son </a:t>
            </a:r>
            <a:r>
              <a:rPr lang="en-GB" i="1" dirty="0" smtClean="0"/>
              <a:t>as </a:t>
            </a:r>
            <a:r>
              <a:rPr lang="en-GB" dirty="0" smtClean="0"/>
              <a:t>Saviour of the </a:t>
            </a:r>
            <a:r>
              <a:rPr lang="en-GB" dirty="0" smtClean="0"/>
              <a:t>world</a:t>
            </a:r>
            <a:r>
              <a:rPr lang="en-GB" dirty="0" smtClean="0"/>
              <a:t>. 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 John </a:t>
            </a:r>
            <a:r>
              <a:rPr lang="en-GB" dirty="0" smtClean="0"/>
              <a:t>4:12-16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024" y="1340768"/>
            <a:ext cx="8784976" cy="4941167"/>
          </a:xfrm>
        </p:spPr>
        <p:txBody>
          <a:bodyPr>
            <a:noAutofit/>
          </a:bodyPr>
          <a:lstStyle/>
          <a:p>
            <a:pPr marL="92075" indent="11113">
              <a:buNone/>
            </a:pPr>
            <a:r>
              <a:rPr lang="en-GB" sz="3600" b="1" baseline="30000" dirty="0" smtClean="0"/>
              <a:t>15</a:t>
            </a:r>
            <a:r>
              <a:rPr lang="en-GB" sz="3600" b="1" baseline="30000" dirty="0" smtClean="0"/>
              <a:t> </a:t>
            </a:r>
            <a:r>
              <a:rPr lang="en-GB" sz="3600" dirty="0" smtClean="0"/>
              <a:t>Whoever confesses </a:t>
            </a:r>
            <a:r>
              <a:rPr lang="en-GB" sz="3600" dirty="0" smtClean="0"/>
              <a:t>that Jesus is the Son of God, God abides in him, and he in God. </a:t>
            </a:r>
            <a:r>
              <a:rPr lang="en-GB" sz="3600" b="1" baseline="30000" dirty="0" smtClean="0"/>
              <a:t>16 </a:t>
            </a:r>
            <a:r>
              <a:rPr lang="en-GB" sz="3600" dirty="0" smtClean="0"/>
              <a:t>And we have known and believed the love that God has for us. God is love, and he who abides in love abides in God, and God in him</a:t>
            </a:r>
            <a:r>
              <a:rPr lang="en-GB" sz="3600" dirty="0" smtClean="0"/>
              <a:t>.</a:t>
            </a:r>
            <a:endParaRPr lang="en-GB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808120"/>
            <a:ext cx="6552728" cy="1252728"/>
          </a:xfrm>
        </p:spPr>
        <p:txBody>
          <a:bodyPr>
            <a:normAutofit fontScale="90000"/>
          </a:bodyPr>
          <a:lstStyle/>
          <a:p>
            <a:pPr marL="1158875" indent="-1143000"/>
            <a:r>
              <a:rPr lang="en-GB" sz="4800" b="1" dirty="0">
                <a:gradFill flip="none" rotWithShape="1">
                  <a:gsLst>
                    <a:gs pos="0">
                      <a:srgbClr val="A603AB"/>
                    </a:gs>
                    <a:gs pos="10000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should I talk about?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708920"/>
            <a:ext cx="8280920" cy="3960439"/>
          </a:xfrm>
        </p:spPr>
        <p:txBody>
          <a:bodyPr>
            <a:normAutofit/>
          </a:bodyPr>
          <a:lstStyle/>
          <a:p>
            <a:pPr marL="49213" indent="-49213" algn="ctr" defTabSz="265113">
              <a:buNone/>
            </a:pPr>
            <a:r>
              <a:rPr lang="en-GB" sz="4800" dirty="0" smtClean="0"/>
              <a:t>No </a:t>
            </a:r>
            <a:r>
              <a:rPr lang="en-GB" sz="4800" dirty="0" smtClean="0"/>
              <a:t>one has seen God at any time. </a:t>
            </a:r>
            <a:r>
              <a:rPr lang="en-GB" sz="4800" i="1" dirty="0" smtClean="0"/>
              <a:t>If we love one another, </a:t>
            </a:r>
            <a:r>
              <a:rPr lang="en-GB" sz="4800" i="1" dirty="0" smtClean="0">
                <a:solidFill>
                  <a:srgbClr val="FF0000"/>
                </a:solidFill>
              </a:rPr>
              <a:t>God abides in us</a:t>
            </a:r>
            <a:r>
              <a:rPr lang="en-GB" sz="4800" i="1" dirty="0" smtClean="0"/>
              <a:t>, and His love has been perfected in us.</a:t>
            </a:r>
            <a:endParaRPr lang="en-GB" sz="4000" b="1" i="1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51520" y="476672"/>
            <a:ext cx="8640960" cy="1872208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82550" lvl="0" indent="6350" algn="ctr"/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John 4:12</a:t>
            </a:r>
            <a:endParaRPr kumimoji="0" lang="en-GB" sz="4400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808120"/>
            <a:ext cx="6552728" cy="1252728"/>
          </a:xfrm>
        </p:spPr>
        <p:txBody>
          <a:bodyPr>
            <a:normAutofit fontScale="90000"/>
          </a:bodyPr>
          <a:lstStyle/>
          <a:p>
            <a:pPr marL="1158875" indent="-1143000"/>
            <a:r>
              <a:rPr lang="en-GB" sz="4800" b="1" dirty="0">
                <a:gradFill flip="none" rotWithShape="1">
                  <a:gsLst>
                    <a:gs pos="0">
                      <a:srgbClr val="A603AB"/>
                    </a:gs>
                    <a:gs pos="10000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should I talk about?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564904"/>
            <a:ext cx="8280920" cy="4104455"/>
          </a:xfrm>
        </p:spPr>
        <p:txBody>
          <a:bodyPr>
            <a:noAutofit/>
          </a:bodyPr>
          <a:lstStyle/>
          <a:p>
            <a:pPr marL="914400" indent="-914400" defTabSz="265113">
              <a:buAutoNum type="arabicPeriod"/>
            </a:pPr>
            <a:r>
              <a:rPr lang="en-GB" dirty="0" smtClean="0"/>
              <a:t>His Spirit is in us (v13)</a:t>
            </a:r>
          </a:p>
          <a:p>
            <a:pPr lvl="1">
              <a:buNone/>
            </a:pPr>
            <a:r>
              <a:rPr lang="en-GB" sz="2000" dirty="0" smtClean="0"/>
              <a:t>Romans 8:16 </a:t>
            </a:r>
            <a:r>
              <a:rPr lang="en-GB" sz="2000" dirty="0" smtClean="0"/>
              <a:t> The </a:t>
            </a:r>
            <a:r>
              <a:rPr lang="en-GB" sz="2000" dirty="0" smtClean="0"/>
              <a:t>Spirit Himself bears witness with our spirit that we are children of God,</a:t>
            </a:r>
          </a:p>
          <a:p>
            <a:pPr marL="914400" indent="-914400" defTabSz="265113">
              <a:buAutoNum type="arabicPeriod"/>
            </a:pPr>
            <a:r>
              <a:rPr lang="en-GB" dirty="0" smtClean="0"/>
              <a:t>We </a:t>
            </a:r>
            <a:r>
              <a:rPr lang="en-GB" dirty="0" smtClean="0"/>
              <a:t>are witnesses that Jesus is the </a:t>
            </a:r>
            <a:r>
              <a:rPr lang="en-GB" dirty="0" smtClean="0"/>
              <a:t>Saviour sent by God (v14) </a:t>
            </a:r>
          </a:p>
          <a:p>
            <a:pPr marL="914400" indent="-914400" defTabSz="265113">
              <a:buAutoNum type="arabicPeriod"/>
            </a:pPr>
            <a:r>
              <a:rPr lang="en-GB" dirty="0" smtClean="0"/>
              <a:t>We confess Jesus (v15)</a:t>
            </a:r>
          </a:p>
          <a:p>
            <a:pPr marL="914400" indent="-914400" defTabSz="265113">
              <a:buAutoNum type="arabicPeriod"/>
            </a:pPr>
            <a:r>
              <a:rPr lang="en-GB" dirty="0" smtClean="0"/>
              <a:t>We know, believe &amp; remain in the Love God has for us (v16)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51520" y="476672"/>
            <a:ext cx="8640960" cy="1872208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82550" lvl="0" indent="6350" algn="ctr"/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we know God lives (abides) in us?</a:t>
            </a:r>
            <a:endParaRPr kumimoji="0" lang="en-GB" sz="4400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8987</TotalTime>
  <Words>634</Words>
  <Application>Microsoft Office PowerPoint</Application>
  <PresentationFormat>On-screen Show (4:3)</PresentationFormat>
  <Paragraphs>83</Paragraphs>
  <Slides>21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Diseño predeterminado</vt:lpstr>
      <vt:lpstr>Say a name (person you are praying for)</vt:lpstr>
      <vt:lpstr>Cosmetic Surgery</vt:lpstr>
      <vt:lpstr>What does a perfect nose look like? </vt:lpstr>
      <vt:lpstr>Slide 4</vt:lpstr>
      <vt:lpstr>Play list</vt:lpstr>
      <vt:lpstr>I John 4:12-16</vt:lpstr>
      <vt:lpstr>I John 4:12-16</vt:lpstr>
      <vt:lpstr>What should I talk about?</vt:lpstr>
      <vt:lpstr>What should I talk about?</vt:lpstr>
      <vt:lpstr>What should I talk about?</vt:lpstr>
      <vt:lpstr>I John 4:17-19</vt:lpstr>
      <vt:lpstr>What should I talk about?</vt:lpstr>
      <vt:lpstr>Do you believe in God?  Dennis Prager interviews Jordan Peterson </vt:lpstr>
      <vt:lpstr>What should I talk about?</vt:lpstr>
      <vt:lpstr>I John 4:20-21</vt:lpstr>
      <vt:lpstr>Slide 16</vt:lpstr>
      <vt:lpstr>Slide 17</vt:lpstr>
      <vt:lpstr>Slide 18</vt:lpstr>
      <vt:lpstr>Time for your cosmetic surgery</vt:lpstr>
      <vt:lpstr>Slide 20</vt:lpstr>
      <vt:lpstr>Who are you praying for?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dt</dc:creator>
  <cp:lastModifiedBy>DT</cp:lastModifiedBy>
  <cp:revision>781</cp:revision>
  <dcterms:created xsi:type="dcterms:W3CDTF">2010-05-23T14:28:12Z</dcterms:created>
  <dcterms:modified xsi:type="dcterms:W3CDTF">2019-11-02T17:29:58Z</dcterms:modified>
</cp:coreProperties>
</file>