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21"/>
  </p:notesMasterIdLst>
  <p:sldIdLst>
    <p:sldId id="256" r:id="rId2"/>
    <p:sldId id="259" r:id="rId3"/>
    <p:sldId id="260" r:id="rId4"/>
    <p:sldId id="257" r:id="rId5"/>
    <p:sldId id="261" r:id="rId6"/>
    <p:sldId id="263" r:id="rId7"/>
    <p:sldId id="264" r:id="rId8"/>
    <p:sldId id="262" r:id="rId9"/>
    <p:sldId id="273" r:id="rId10"/>
    <p:sldId id="266" r:id="rId11"/>
    <p:sldId id="265" r:id="rId12"/>
    <p:sldId id="267" r:id="rId13"/>
    <p:sldId id="269" r:id="rId14"/>
    <p:sldId id="268" r:id="rId15"/>
    <p:sldId id="270" r:id="rId16"/>
    <p:sldId id="274" r:id="rId17"/>
    <p:sldId id="276" r:id="rId18"/>
    <p:sldId id="272"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F3"/>
    <a:srgbClr val="EAEAEA"/>
    <a:srgbClr val="DDDDDD"/>
    <a:srgbClr val="000000"/>
    <a:srgbClr val="CC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41" autoAdjust="0"/>
    <p:restoredTop sz="94660"/>
  </p:normalViewPr>
  <p:slideViewPr>
    <p:cSldViewPr>
      <p:cViewPr varScale="1">
        <p:scale>
          <a:sx n="67" d="100"/>
          <a:sy n="67" d="100"/>
        </p:scale>
        <p:origin x="150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AA62A9-4C56-41E5-8E82-0941E3D764FD}" type="slidenum">
              <a:rPr lang="en-US"/>
              <a:pPr/>
              <a:t>‹#›</a:t>
            </a:fld>
            <a:endParaRPr lang="en-US"/>
          </a:p>
        </p:txBody>
      </p:sp>
    </p:spTree>
    <p:extLst>
      <p:ext uri="{BB962C8B-B14F-4D97-AF65-F5344CB8AC3E}">
        <p14:creationId xmlns:p14="http://schemas.microsoft.com/office/powerpoint/2010/main" val="31387496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94A14F1-1092-47B3-97F9-26D8D7A8DB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63534-5DF4-4D21-8A13-51E104CA9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63534-5DF4-4D21-8A13-51E104CA9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63534-5DF4-4D21-8A13-51E104CA99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B69E-CDB2-4E50-BF47-CEF6F24788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63534-5DF4-4D21-8A13-51E104CA99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endParaRPr lang="en-US"/>
          </a:p>
        </p:txBody>
      </p:sp>
      <p:sp>
        <p:nvSpPr>
          <p:cNvPr id="27" name="Slide Number Placeholder 26"/>
          <p:cNvSpPr>
            <a:spLocks noGrp="1"/>
          </p:cNvSpPr>
          <p:nvPr>
            <p:ph type="sldNum" sz="quarter" idx="11"/>
          </p:nvPr>
        </p:nvSpPr>
        <p:spPr/>
        <p:txBody>
          <a:bodyPr rtlCol="0"/>
          <a:lstStyle/>
          <a:p>
            <a:fld id="{3E063534-5DF4-4D21-8A13-51E104CA99E3}"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29BF28E-3521-459C-9172-000012A0CB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C5209-1E4C-4147-950A-6F59A6BEDE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63534-5DF4-4D21-8A13-51E104CA9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149B5-B073-4EF0-85C5-47353516AE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E063534-5DF4-4D21-8A13-51E104CA99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286000"/>
            <a:ext cx="7772400" cy="1165225"/>
          </a:xfrm>
        </p:spPr>
        <p:txBody>
          <a:bodyPr>
            <a:normAutofit fontScale="90000"/>
          </a:bodyPr>
          <a:lstStyle/>
          <a:p>
            <a:pPr algn="ctr"/>
            <a:r>
              <a:rPr lang="en-US" sz="6000" dirty="0" smtClean="0">
                <a:latin typeface="Showcard Gothic" pitchFamily="82" charset="0"/>
              </a:rPr>
              <a:t>God is love</a:t>
            </a:r>
            <a:br>
              <a:rPr lang="en-US" sz="6000" dirty="0" smtClean="0">
                <a:latin typeface="Showcard Gothic" pitchFamily="82" charset="0"/>
              </a:rPr>
            </a:br>
            <a:r>
              <a:rPr lang="en-US" sz="6000" dirty="0" smtClean="0">
                <a:latin typeface="Showcard Gothic" pitchFamily="82" charset="0"/>
              </a:rPr>
              <a:t>1 John 4:7-12</a:t>
            </a:r>
            <a:endParaRPr lang="en-US" sz="6000" dirty="0">
              <a:latin typeface="Showcard Gothic"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lstStyle/>
          <a:p>
            <a:r>
              <a:rPr lang="en-US" sz="3400" dirty="0" smtClean="0"/>
              <a:t>9 In this the love of God was made manifest among us, that God sent his only Son into the world, so that we might live through him.</a:t>
            </a:r>
          </a:p>
          <a:p>
            <a:pPr>
              <a:buNone/>
            </a:pPr>
            <a:r>
              <a:rPr lang="en-US" sz="3400" dirty="0" smtClean="0"/>
              <a:t> </a:t>
            </a:r>
          </a:p>
          <a:p>
            <a:r>
              <a:rPr lang="en-US" sz="3400" dirty="0" smtClean="0"/>
              <a:t>10 In this is love, not that we have loved God but that he loved us and sent his Son to be the propitiation for our sins.</a:t>
            </a:r>
          </a:p>
          <a:p>
            <a:endParaRPr lang="en-US" sz="34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a:buNone/>
            </a:pPr>
            <a:r>
              <a:rPr lang="en-US" sz="3200" b="1" dirty="0" smtClean="0"/>
              <a:t>John 3:18 | AMP says </a:t>
            </a:r>
          </a:p>
          <a:p>
            <a:r>
              <a:rPr lang="en-US" dirty="0" smtClean="0"/>
              <a:t>18 He who believes in Him [who clings to, trusts in, relies on Him] is not judged [he who trusts in Him never comes up for judgment; for him there is no rejection, no condemnation--he incurs no damnation]; but he who does not believe (cleave to, rely on, trust in Him) is judged already [he has already been convicted and has already received his sentence] because he has not believed in and trusted in the name of the only begotten Son of God. [He is condemned for refusing to let his trust rest in Christ</a:t>
            </a:r>
            <a:r>
              <a:rPr lang="zh-CN" altLang="en-US" dirty="0" smtClean="0"/>
              <a:t>’</a:t>
            </a:r>
            <a:r>
              <a:rPr lang="en-US" dirty="0" smtClean="0"/>
              <a:t>s name.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629400"/>
          </a:xfrm>
        </p:spPr>
        <p:txBody>
          <a:bodyPr>
            <a:normAutofit/>
          </a:bodyPr>
          <a:lstStyle/>
          <a:p>
            <a:r>
              <a:rPr lang="en-US" sz="3400" dirty="0" smtClean="0"/>
              <a:t>11 Beloved, if God so loved us, we also ought to love one another.</a:t>
            </a:r>
          </a:p>
          <a:p>
            <a:endParaRPr lang="en-US" sz="3400" dirty="0" smtClean="0"/>
          </a:p>
          <a:p>
            <a:r>
              <a:rPr lang="en-US" sz="3400" dirty="0" smtClean="0"/>
              <a:t>12 No one has ever seen God; if we love one another, God abides in us and his love is perfected in us. </a:t>
            </a:r>
          </a:p>
          <a:p>
            <a:endParaRPr lang="en-US" sz="3200" dirty="0" smtClean="0"/>
          </a:p>
          <a:p>
            <a:r>
              <a:rPr lang="en-US" sz="3200" b="1" dirty="0" smtClean="0"/>
              <a:t>THE LOVE OF THE FATHER IS AN INCENTIVE TO MUTUAL LOVE AMONG CHRISTIANS.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20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8"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9" dur="2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10" dur="2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1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lstStyle/>
          <a:p>
            <a:r>
              <a:rPr lang="en-US" sz="3400" dirty="0" smtClean="0"/>
              <a:t>(1) The primal source of real spiritual love is the Divine nature;</a:t>
            </a:r>
          </a:p>
          <a:p>
            <a:endParaRPr lang="en-US" sz="3400" dirty="0" smtClean="0"/>
          </a:p>
          <a:p>
            <a:r>
              <a:rPr lang="en-US" sz="3400" dirty="0" smtClean="0"/>
              <a:t>(2) The manifestation of Christly love is an evidence of spiritual regeneration;</a:t>
            </a:r>
          </a:p>
          <a:p>
            <a:endParaRPr lang="en-US" sz="3400" dirty="0" smtClean="0"/>
          </a:p>
          <a:p>
            <a:r>
              <a:rPr lang="en-US" sz="3400" dirty="0" smtClean="0"/>
              <a:t>(3) The incentive to mutual love among Christians thus becomes all-inspiring and important.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fontScale="92500" lnSpcReduction="20000"/>
          </a:bodyPr>
          <a:lstStyle/>
          <a:p>
            <a:r>
              <a:rPr lang="zh-CN" altLang="en-US" sz="3500" dirty="0" smtClean="0"/>
              <a:t>“</a:t>
            </a:r>
            <a:r>
              <a:rPr lang="en-US" sz="3500" dirty="0" smtClean="0"/>
              <a:t>The importance of each Christian being an exemplification of the reality of God's love and of the gift of His Son is thus seen to be most vital, as constituting one of the leading features in Christian apologetics </a:t>
            </a:r>
            <a:r>
              <a:rPr lang="en-US" altLang="zh-CN" sz="3500" dirty="0" smtClean="0"/>
              <a:t>—</a:t>
            </a:r>
            <a:r>
              <a:rPr lang="en-US" sz="3500" dirty="0" smtClean="0"/>
              <a:t> an unanswerable argument for the fundamental fact of Christianity.</a:t>
            </a:r>
          </a:p>
          <a:p>
            <a:endParaRPr lang="en-US" sz="3500" dirty="0" smtClean="0"/>
          </a:p>
          <a:p>
            <a:pPr>
              <a:buNone/>
            </a:pPr>
            <a:r>
              <a:rPr lang="en-US" sz="3500" dirty="0" smtClean="0"/>
              <a:t>   As love is the most essential force for elevation and regeneration of the human race, Christianity is the only spiritual force yet discovered for that most-devoutly-to-be-wished-for consummation.</a:t>
            </a:r>
            <a:r>
              <a:rPr lang="zh-CN" altLang="en-US" sz="3500" dirty="0" smtClean="0"/>
              <a:t>”</a:t>
            </a:r>
            <a:endParaRPr lang="en-US" sz="3500" dirty="0" smtClean="0"/>
          </a:p>
          <a:p>
            <a:pPr>
              <a:buNone/>
            </a:pPr>
            <a:endParaRPr lang="en-US" sz="3500" dirty="0" smtClean="0"/>
          </a:p>
          <a:p>
            <a:pPr>
              <a:buNone/>
            </a:pPr>
            <a:r>
              <a:rPr lang="en-US" sz="3500" dirty="0" smtClean="0"/>
              <a:t>   (D. C. Hughes, M. A.)</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lstStyle/>
          <a:p>
            <a:pPr>
              <a:buNone/>
            </a:pPr>
            <a:r>
              <a:rPr lang="en-US" sz="3200" b="1" i="1" dirty="0" smtClean="0"/>
              <a:t>John 4:20 </a:t>
            </a:r>
          </a:p>
          <a:p>
            <a:r>
              <a:rPr lang="en-US" sz="3200" b="1" i="1" dirty="0" smtClean="0"/>
              <a:t>If anyone says, "I love God," and hates his brother, he is a liar; for he who does not love his brother whom he has seen cannot love God whom he has not seen. </a:t>
            </a:r>
          </a:p>
          <a:p>
            <a:endParaRPr lang="en-US" sz="3200" dirty="0" smtClean="0"/>
          </a:p>
          <a:p>
            <a:r>
              <a:rPr lang="en-US" sz="3200" dirty="0" smtClean="0"/>
              <a:t>Our zeal should have it’s foundation in love, faith is rendered useless without love.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a:bodyPr>
          <a:lstStyle/>
          <a:p>
            <a:r>
              <a:rPr lang="zh-CN" altLang="en-US" sz="3200" dirty="0" smtClean="0"/>
              <a:t>“</a:t>
            </a:r>
            <a:r>
              <a:rPr lang="en-US" sz="3200" dirty="0" smtClean="0"/>
              <a:t>And you have patient endurance, and have endured many things because of my name, and have not become weary. But I have this against you: that you have left your first love. Remember therefore from where you have fallen, and repent and do the works you did at first. But if you do not, I am coming to you, and I will remove your </a:t>
            </a:r>
            <a:r>
              <a:rPr lang="en-US" sz="3200" dirty="0" err="1" smtClean="0"/>
              <a:t>lampstand</a:t>
            </a:r>
            <a:r>
              <a:rPr lang="en-US" sz="3200" dirty="0" smtClean="0"/>
              <a:t> from its place, unless you repent</a:t>
            </a:r>
            <a:r>
              <a:rPr lang="zh-CN" altLang="en-US" sz="3200" dirty="0" smtClean="0"/>
              <a:t>”</a:t>
            </a:r>
            <a:r>
              <a:rPr lang="en-US" sz="3200" dirty="0" smtClean="0"/>
              <a:t> (Rev 2:3</a:t>
            </a:r>
            <a:r>
              <a:rPr lang="en-US" altLang="zh-CN" sz="3200" dirty="0" smtClean="0"/>
              <a:t>–</a:t>
            </a:r>
            <a:r>
              <a:rPr lang="en-US" sz="3200" dirty="0" smtClean="0"/>
              <a:t>5).</a:t>
            </a:r>
          </a:p>
          <a:p>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b="1" dirty="0" smtClean="0"/>
              <a:t>APPLICATION</a:t>
            </a:r>
            <a:endParaRPr lang="en-US" b="1" dirty="0"/>
          </a:p>
        </p:txBody>
      </p:sp>
      <p:sp>
        <p:nvSpPr>
          <p:cNvPr id="3" name="Content Placeholder 2"/>
          <p:cNvSpPr>
            <a:spLocks noGrp="1"/>
          </p:cNvSpPr>
          <p:nvPr>
            <p:ph idx="1"/>
          </p:nvPr>
        </p:nvSpPr>
        <p:spPr>
          <a:xfrm>
            <a:off x="457200" y="1676400"/>
            <a:ext cx="8229600" cy="4325112"/>
          </a:xfrm>
        </p:spPr>
        <p:txBody>
          <a:bodyPr>
            <a:normAutofit/>
          </a:bodyPr>
          <a:lstStyle/>
          <a:p>
            <a:pPr>
              <a:buNone/>
            </a:pPr>
            <a:r>
              <a:rPr lang="en-US" sz="3200" b="1" i="1" dirty="0" smtClean="0"/>
              <a:t>Matthew 25:35-36</a:t>
            </a:r>
          </a:p>
          <a:p>
            <a:r>
              <a:rPr lang="en-US" sz="3200" b="1" i="1" dirty="0" smtClean="0"/>
              <a:t>“For I was hungry and you gave me food, I was thirsty and you gave me drink, I was a stranger and you welcomed me, I was naked and you clothed me, I was sick and you visited me, I was in prison, and you came to me.”</a:t>
            </a:r>
            <a:endParaRPr lang="en-US" sz="3200" b="1" i="1" dirty="0"/>
          </a:p>
        </p:txBody>
      </p:sp>
      <p:pic>
        <p:nvPicPr>
          <p:cNvPr id="4" name="图片 1" descr="38bbb5b1933c8a25ee26a5a96e56e0d"/>
          <p:cNvPicPr>
            <a:picLocks/>
          </p:cNvPicPr>
          <p:nvPr/>
        </p:nvPicPr>
        <p:blipFill>
          <a:blip r:embed="rId2"/>
          <a:stretch>
            <a:fillRect/>
          </a:stretch>
        </p:blipFill>
        <p:spPr>
          <a:xfrm>
            <a:off x="381000" y="685800"/>
            <a:ext cx="8153400" cy="6172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edg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a:bodyPr>
          <a:lstStyle/>
          <a:p>
            <a:r>
              <a:rPr lang="en-US" sz="3400" dirty="0" smtClean="0"/>
              <a:t>Jimmy Cater(James Earl Carter Jr.) is an American politician and philanthropist who served as the 39th president of the United States from 1977 to 1981. A member of the Democratic Party, he previously served as a Georgia State Senator from 1963 to 1967 and as the 76th Governor of Georgia from 1971 to 1975.</a:t>
            </a:r>
          </a:p>
          <a:p>
            <a:endParaRPr lang="en-US" sz="3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lstStyle/>
          <a:p>
            <a:r>
              <a:rPr lang="en-US" sz="3400" dirty="0" smtClean="0"/>
              <a:t>He is the founder of Habitat for Humanity. This organization has built affordable houses to families and people that </a:t>
            </a:r>
            <a:r>
              <a:rPr lang="en-US" sz="3400" dirty="0" smtClean="0"/>
              <a:t>didn</a:t>
            </a:r>
            <a:r>
              <a:rPr lang="en-US" sz="3400" dirty="0" smtClean="0"/>
              <a:t>’</a:t>
            </a:r>
            <a:r>
              <a:rPr lang="en-US" sz="3400" dirty="0" smtClean="0"/>
              <a:t>t </a:t>
            </a:r>
            <a:r>
              <a:rPr lang="en-US" sz="3400" dirty="0" smtClean="0"/>
              <a:t>dream of owning a house in their life more than 40 countries.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a:bodyPr>
          <a:lstStyle/>
          <a:p>
            <a:r>
              <a:rPr lang="en-US" sz="3200" dirty="0" smtClean="0"/>
              <a:t>DO YOU LOVE GOD?</a:t>
            </a:r>
          </a:p>
          <a:p>
            <a:r>
              <a:rPr lang="en-US" sz="3200" dirty="0" smtClean="0"/>
              <a:t>ARE YOU A LOVING PERSON? </a:t>
            </a:r>
          </a:p>
          <a:p>
            <a:r>
              <a:rPr lang="en-US" sz="3200" dirty="0" smtClean="0"/>
              <a:t>IS GICF A LOVING CHURCH?</a:t>
            </a:r>
          </a:p>
          <a:p>
            <a:r>
              <a:rPr lang="en-US" sz="3200" dirty="0" smtClean="0"/>
              <a:t>HAVE YOU EXPERIENCED LOVE IN GICF?</a:t>
            </a:r>
          </a:p>
          <a:p>
            <a:r>
              <a:rPr lang="en-US" sz="3200" dirty="0" smtClean="0"/>
              <a:t>DO YOU LOVE OTHER BELIEVERS?</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8839200" cy="6019800"/>
          </a:xfrm>
        </p:spPr>
        <p:txBody>
          <a:bodyPr>
            <a:normAutofit/>
          </a:bodyPr>
          <a:lstStyle/>
          <a:p>
            <a:pPr>
              <a:buNone/>
            </a:pPr>
            <a:r>
              <a:rPr lang="en-US" sz="3200" dirty="0" smtClean="0"/>
              <a:t>There are four forms of Love found in the Bible. They are communicated through four Greek words: </a:t>
            </a:r>
          </a:p>
          <a:p>
            <a:r>
              <a:rPr lang="en-US" sz="3200" b="1" dirty="0" smtClean="0"/>
              <a:t>Eros</a:t>
            </a:r>
          </a:p>
          <a:p>
            <a:r>
              <a:rPr lang="en-US" sz="3200" b="1" dirty="0" err="1" smtClean="0"/>
              <a:t>Storge</a:t>
            </a:r>
            <a:r>
              <a:rPr lang="en-US" sz="3200" b="1" dirty="0" smtClean="0"/>
              <a:t> </a:t>
            </a:r>
          </a:p>
          <a:p>
            <a:r>
              <a:rPr lang="en-US" sz="3200" b="1" dirty="0" err="1" smtClean="0"/>
              <a:t>Philia</a:t>
            </a:r>
            <a:r>
              <a:rPr lang="en-US" sz="3200" b="1" dirty="0" smtClean="0"/>
              <a:t> and </a:t>
            </a:r>
          </a:p>
          <a:p>
            <a:r>
              <a:rPr lang="en-US" sz="3200" b="1" dirty="0" smtClean="0"/>
              <a:t>Agape.</a:t>
            </a:r>
            <a:endParaRPr 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3338" cy="1233618"/>
          </a:xfrm>
        </p:spPr>
        <p:txBody>
          <a:bodyPr/>
          <a:lstStyle/>
          <a:p>
            <a:endParaRPr lang="en-US" dirty="0"/>
          </a:p>
        </p:txBody>
      </p:sp>
      <p:sp>
        <p:nvSpPr>
          <p:cNvPr id="4" name="Content Placeholder 3"/>
          <p:cNvSpPr>
            <a:spLocks noGrp="1"/>
          </p:cNvSpPr>
          <p:nvPr>
            <p:ph idx="1"/>
          </p:nvPr>
        </p:nvSpPr>
        <p:spPr>
          <a:xfrm>
            <a:off x="0" y="1524000"/>
            <a:ext cx="9144000" cy="3733800"/>
          </a:xfrm>
        </p:spPr>
        <p:txBody>
          <a:bodyPr>
            <a:noAutofit/>
          </a:bodyPr>
          <a:lstStyle/>
          <a:p>
            <a:r>
              <a:rPr lang="en-US" dirty="0" smtClean="0"/>
              <a:t>7 Beloved, let us love one another, for love is from God, and whoever loves has been born of God and knows God.</a:t>
            </a:r>
          </a:p>
          <a:p>
            <a:r>
              <a:rPr lang="en-US" dirty="0" smtClean="0"/>
              <a:t>8 Anyone who does not love does not know God, because God is love.</a:t>
            </a:r>
          </a:p>
          <a:p>
            <a:r>
              <a:rPr lang="en-US" dirty="0" smtClean="0"/>
              <a:t>9 In this the love of God was made manifest among us, that God sent his only Son into the world, so that we might live through him.</a:t>
            </a:r>
          </a:p>
        </p:txBody>
      </p:sp>
    </p:spTree>
    <p:extLst>
      <p:ext uri="{BB962C8B-B14F-4D97-AF65-F5344CB8AC3E}">
        <p14:creationId xmlns:p14="http://schemas.microsoft.com/office/powerpoint/2010/main" val="2525565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lstStyle/>
          <a:p>
            <a:r>
              <a:rPr lang="en-US" dirty="0" smtClean="0"/>
              <a:t>10 In this is love, not that we have loved God but that he loved us and sent his Son to be the propitiation for our sins.</a:t>
            </a:r>
          </a:p>
          <a:p>
            <a:r>
              <a:rPr lang="en-US" dirty="0" smtClean="0"/>
              <a:t>11 Beloved, if God so loved us, we also ought to love one another.</a:t>
            </a:r>
          </a:p>
          <a:p>
            <a:r>
              <a:rPr lang="en-US" dirty="0" smtClean="0"/>
              <a:t>12 No one has ever seen God; if we love one another, God abides in us and his love is perfected in us. -     1 John 4:7-12</a:t>
            </a:r>
          </a:p>
          <a:p>
            <a:endParaRPr lang="en-US" sz="3200"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a:buNone/>
            </a:pPr>
            <a:r>
              <a:rPr lang="en-US" sz="3200" dirty="0" smtClean="0"/>
              <a:t>The Web definition of Love states that love is:</a:t>
            </a:r>
          </a:p>
          <a:p>
            <a:pPr>
              <a:buNone/>
            </a:pPr>
            <a:endParaRPr lang="en-US" sz="3200" dirty="0" smtClean="0"/>
          </a:p>
          <a:p>
            <a:r>
              <a:rPr lang="en-US" sz="3200" dirty="0" smtClean="0"/>
              <a:t>-a strong positive emotion of regard and affection</a:t>
            </a:r>
          </a:p>
          <a:p>
            <a:r>
              <a:rPr lang="en-US" sz="3200" dirty="0" smtClean="0"/>
              <a:t>-any object of warm affection or devotion</a:t>
            </a:r>
          </a:p>
          <a:p>
            <a:r>
              <a:rPr lang="en-US" sz="3200" dirty="0" smtClean="0"/>
              <a:t>-have a great affection or liking for</a:t>
            </a:r>
          </a:p>
          <a:p>
            <a:pPr>
              <a:buNone/>
            </a:pPr>
            <a:r>
              <a:rPr lang="en-US" sz="3200" dirty="0" smtClean="0"/>
              <a:t>    beloved: a beloved person; used as terms  of endearment</a:t>
            </a:r>
          </a:p>
          <a:p>
            <a:r>
              <a:rPr lang="en-US" sz="3200" dirty="0" smtClean="0"/>
              <a:t>-to get pleasure from</a:t>
            </a:r>
          </a:p>
          <a:p>
            <a:endParaRPr lang="en-US" sz="36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066800"/>
          </a:xfrm>
        </p:spPr>
        <p:txBody>
          <a:bodyPr/>
          <a:lstStyle/>
          <a:p>
            <a:pPr algn="ctr"/>
            <a:r>
              <a:rPr lang="en-US" dirty="0" smtClean="0"/>
              <a:t>Biblical definition of love </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sz="3200" dirty="0" smtClean="0"/>
              <a:t> </a:t>
            </a:r>
            <a:r>
              <a:rPr lang="en-US" sz="3200" b="1" dirty="0" smtClean="0"/>
              <a:t>1 Corinthians 13:4-7</a:t>
            </a:r>
          </a:p>
          <a:p>
            <a:r>
              <a:rPr lang="en-US" sz="3200" dirty="0" smtClean="0"/>
              <a:t>4 Love is patient and kind; love does not envy or boast; it is not arrogant</a:t>
            </a:r>
          </a:p>
          <a:p>
            <a:r>
              <a:rPr lang="en-US" sz="3200" dirty="0" smtClean="0"/>
              <a:t>5 or rude. It does not insist on its own way; it is not irritable or resentful;</a:t>
            </a:r>
          </a:p>
          <a:p>
            <a:r>
              <a:rPr lang="en-US" sz="3200" dirty="0" smtClean="0"/>
              <a:t>6 it does not rejoice at wrongdoing, but rejoices with the truth.</a:t>
            </a:r>
          </a:p>
          <a:p>
            <a:r>
              <a:rPr lang="en-US" sz="3200" dirty="0" smtClean="0"/>
              <a:t>7 Love bears all things, believes all things, hopes all things, endures all things. -</a:t>
            </a:r>
          </a:p>
          <a:p>
            <a:pPr>
              <a:buNone/>
            </a:pPr>
            <a:r>
              <a:rPr lang="en-US" sz="3400"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sz="3600" dirty="0" smtClean="0"/>
              <a:t> 7 Beloved , let us love one another, for love is from God, and whoever loves has been born of God and knows God.</a:t>
            </a:r>
          </a:p>
          <a:p>
            <a:r>
              <a:rPr lang="en-US" sz="3600" dirty="0" smtClean="0"/>
              <a:t>8 Anyone who does not love does not know God, because God is love.</a:t>
            </a:r>
          </a:p>
          <a:p>
            <a:endParaRPr lang="en-US" dirty="0" smtClean="0"/>
          </a:p>
          <a:p>
            <a:pPr>
              <a:buNone/>
            </a:pPr>
            <a:r>
              <a:rPr lang="en-US" sz="3600" b="1" dirty="0" smtClean="0"/>
              <a:t>2 Timothy 1:6-7 </a:t>
            </a:r>
          </a:p>
          <a:p>
            <a:r>
              <a:rPr lang="en-US" sz="3600" i="1" dirty="0" smtClean="0"/>
              <a:t>6 For this reason I remind you to fan into flame the gift of God, which is in you through the laying on of my hands,</a:t>
            </a:r>
            <a:endParaRPr lang="en-US" sz="3600" dirty="0" smtClean="0"/>
          </a:p>
          <a:p>
            <a:r>
              <a:rPr lang="en-US" sz="3600" i="1" dirty="0" smtClean="0"/>
              <a:t>7 for God gave us a spirit not of fear but of power and love and self-control. </a:t>
            </a:r>
            <a:endParaRPr lang="en-US" sz="36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2000"/>
                                        <p:tgtEl>
                                          <p:spTgt spid="3">
                                            <p:txEl>
                                              <p:pRg st="4" end="4"/>
                                            </p:txEl>
                                          </p:spTgt>
                                        </p:tgtEl>
                                      </p:cBhvr>
                                    </p:animEffect>
                                    <p:anim calcmode="lin" valueType="num">
                                      <p:cBhvr>
                                        <p:cTn id="1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6"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anim calcmode="lin" valueType="num">
                                      <p:cBhvr>
                                        <p:cTn id="2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8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22" dur="200" accel="100000" fill="hold">
                                          <p:stCondLst>
                                            <p:cond delay="18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325112"/>
          </a:xfrm>
        </p:spPr>
        <p:txBody>
          <a:bodyPr>
            <a:normAutofit/>
          </a:bodyPr>
          <a:lstStyle/>
          <a:p>
            <a:pPr>
              <a:buNone/>
            </a:pPr>
            <a:r>
              <a:rPr lang="zh-CN" altLang="en-US" sz="3600" b="1" dirty="0" smtClean="0"/>
              <a:t>“</a:t>
            </a:r>
            <a:r>
              <a:rPr lang="en-US" sz="3600" b="1" dirty="0" smtClean="0"/>
              <a:t>God is love”  not </a:t>
            </a:r>
            <a:r>
              <a:rPr lang="zh-CN" altLang="en-US" sz="3600" b="1" dirty="0" smtClean="0"/>
              <a:t>“</a:t>
            </a:r>
            <a:r>
              <a:rPr lang="en-US" sz="3600" b="1" dirty="0" smtClean="0"/>
              <a:t>love is God</a:t>
            </a:r>
            <a:r>
              <a:rPr lang="zh-CN" altLang="en-US" sz="3600" b="1" dirty="0" smtClean="0"/>
              <a:t>”</a:t>
            </a:r>
            <a:endParaRPr lang="en-US" sz="3600" b="1" dirty="0" smtClean="0"/>
          </a:p>
          <a:p>
            <a:endParaRPr lang="en-US" sz="3600" dirty="0" smtClean="0"/>
          </a:p>
          <a:p>
            <a:pPr>
              <a:buNone/>
            </a:pPr>
            <a:r>
              <a:rPr lang="en-US" sz="3400" b="1" dirty="0" smtClean="0"/>
              <a:t>Romans 5:8 </a:t>
            </a:r>
            <a:endParaRPr lang="en-US" sz="3400" dirty="0" smtClean="0"/>
          </a:p>
          <a:p>
            <a:r>
              <a:rPr lang="en-US" sz="3400" b="1" i="1" dirty="0" smtClean="0"/>
              <a:t>but God shows his love for us in that while we were still sinners, Christ died for us. - </a:t>
            </a:r>
            <a:endParaRPr lang="en-US" sz="3400" dirty="0" smtClean="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858</TotalTime>
  <Words>1112</Words>
  <Application>Microsoft Office PowerPoint</Application>
  <PresentationFormat>On-screen Show (4:3)</PresentationFormat>
  <Paragraphs>71</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宋体</vt:lpstr>
      <vt:lpstr>Arial</vt:lpstr>
      <vt:lpstr>Calibri</vt:lpstr>
      <vt:lpstr>Georgia</vt:lpstr>
      <vt:lpstr>Showcard Gothic</vt:lpstr>
      <vt:lpstr>Trebuchet MS</vt:lpstr>
      <vt:lpstr>Wingdings 2</vt:lpstr>
      <vt:lpstr>Urban</vt:lpstr>
      <vt:lpstr>God is love 1 John 4:7-12</vt:lpstr>
      <vt:lpstr>PowerPoint Presentation</vt:lpstr>
      <vt:lpstr>PowerPoint Presentation</vt:lpstr>
      <vt:lpstr>PowerPoint Presentation</vt:lpstr>
      <vt:lpstr>PowerPoint Presentation</vt:lpstr>
      <vt:lpstr>PowerPoint Presentation</vt:lpstr>
      <vt:lpstr>Biblical definition of love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vt:lpstr>
      <vt:lpstr>PowerPoint Presentation</vt:lpstr>
      <vt:lpstr>PowerPoint Presentation</vt:lpstr>
    </vt:vector>
  </TitlesOfParts>
  <Company>MICROSFOT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Woman 101</dc:title>
  <dc:creator>USERS</dc:creator>
  <cp:lastModifiedBy>Windows 用户</cp:lastModifiedBy>
  <cp:revision>73</cp:revision>
  <dcterms:created xsi:type="dcterms:W3CDTF">2018-04-06T02:23:55Z</dcterms:created>
  <dcterms:modified xsi:type="dcterms:W3CDTF">2019-10-27T01:49:28Z</dcterms:modified>
</cp:coreProperties>
</file>