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snapToObjects="1">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5F44D-A03B-DC41-B98F-FF6BF9BD07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6143F4-0622-1B40-BA97-C4F476506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58FAD2-8521-E54B-A8FE-9D20FA1F84F2}"/>
              </a:ext>
            </a:extLst>
          </p:cNvPr>
          <p:cNvSpPr>
            <a:spLocks noGrp="1"/>
          </p:cNvSpPr>
          <p:nvPr>
            <p:ph type="dt" sz="half" idx="10"/>
          </p:nvPr>
        </p:nvSpPr>
        <p:spPr/>
        <p:txBody>
          <a:bodyPr/>
          <a:lstStyle/>
          <a:p>
            <a:fld id="{A5F1E9DD-76BB-2E4D-ACB3-498C7D0C7058}" type="datetimeFigureOut">
              <a:rPr lang="en-US" smtClean="0"/>
              <a:t>10/19/19</a:t>
            </a:fld>
            <a:endParaRPr lang="en-US"/>
          </a:p>
        </p:txBody>
      </p:sp>
      <p:sp>
        <p:nvSpPr>
          <p:cNvPr id="5" name="Footer Placeholder 4">
            <a:extLst>
              <a:ext uri="{FF2B5EF4-FFF2-40B4-BE49-F238E27FC236}">
                <a16:creationId xmlns:a16="http://schemas.microsoft.com/office/drawing/2014/main" id="{1B3D5724-38C8-4E4C-922E-0FEFBD01D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A340A-9CDA-0742-8B73-F320AF8AB574}"/>
              </a:ext>
            </a:extLst>
          </p:cNvPr>
          <p:cNvSpPr>
            <a:spLocks noGrp="1"/>
          </p:cNvSpPr>
          <p:nvPr>
            <p:ph type="sldNum" sz="quarter" idx="12"/>
          </p:nvPr>
        </p:nvSpPr>
        <p:spPr/>
        <p:txBody>
          <a:bodyPr/>
          <a:lstStyle/>
          <a:p>
            <a:fld id="{832785B8-674C-4643-86D4-7FFB1EAD9F13}" type="slidenum">
              <a:rPr lang="en-US" smtClean="0"/>
              <a:t>‹#›</a:t>
            </a:fld>
            <a:endParaRPr lang="en-US"/>
          </a:p>
        </p:txBody>
      </p:sp>
    </p:spTree>
    <p:extLst>
      <p:ext uri="{BB962C8B-B14F-4D97-AF65-F5344CB8AC3E}">
        <p14:creationId xmlns:p14="http://schemas.microsoft.com/office/powerpoint/2010/main" val="4077496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70950-EE1B-8B4C-A9C9-73B8DD6E3A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4F6BF7-F7DF-8649-A2D0-652DE0204F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995FC4-A5EC-B94D-9AD3-704B1F48720F}"/>
              </a:ext>
            </a:extLst>
          </p:cNvPr>
          <p:cNvSpPr>
            <a:spLocks noGrp="1"/>
          </p:cNvSpPr>
          <p:nvPr>
            <p:ph type="dt" sz="half" idx="10"/>
          </p:nvPr>
        </p:nvSpPr>
        <p:spPr/>
        <p:txBody>
          <a:bodyPr/>
          <a:lstStyle/>
          <a:p>
            <a:fld id="{A5F1E9DD-76BB-2E4D-ACB3-498C7D0C7058}" type="datetimeFigureOut">
              <a:rPr lang="en-US" smtClean="0"/>
              <a:t>10/19/19</a:t>
            </a:fld>
            <a:endParaRPr lang="en-US"/>
          </a:p>
        </p:txBody>
      </p:sp>
      <p:sp>
        <p:nvSpPr>
          <p:cNvPr id="5" name="Footer Placeholder 4">
            <a:extLst>
              <a:ext uri="{FF2B5EF4-FFF2-40B4-BE49-F238E27FC236}">
                <a16:creationId xmlns:a16="http://schemas.microsoft.com/office/drawing/2014/main" id="{0790CD0F-2329-4349-8DBD-251DBFC075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BE3BC1-3517-BE45-A73D-639E9171A3AA}"/>
              </a:ext>
            </a:extLst>
          </p:cNvPr>
          <p:cNvSpPr>
            <a:spLocks noGrp="1"/>
          </p:cNvSpPr>
          <p:nvPr>
            <p:ph type="sldNum" sz="quarter" idx="12"/>
          </p:nvPr>
        </p:nvSpPr>
        <p:spPr/>
        <p:txBody>
          <a:bodyPr/>
          <a:lstStyle/>
          <a:p>
            <a:fld id="{832785B8-674C-4643-86D4-7FFB1EAD9F13}" type="slidenum">
              <a:rPr lang="en-US" smtClean="0"/>
              <a:t>‹#›</a:t>
            </a:fld>
            <a:endParaRPr lang="en-US"/>
          </a:p>
        </p:txBody>
      </p:sp>
    </p:spTree>
    <p:extLst>
      <p:ext uri="{BB962C8B-B14F-4D97-AF65-F5344CB8AC3E}">
        <p14:creationId xmlns:p14="http://schemas.microsoft.com/office/powerpoint/2010/main" val="10622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2544E2-8B63-9448-87F9-94DC848C1D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A5885-0E3B-174D-A86C-390A055E55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3610CE-18F0-594B-AC01-B28BCA948865}"/>
              </a:ext>
            </a:extLst>
          </p:cNvPr>
          <p:cNvSpPr>
            <a:spLocks noGrp="1"/>
          </p:cNvSpPr>
          <p:nvPr>
            <p:ph type="dt" sz="half" idx="10"/>
          </p:nvPr>
        </p:nvSpPr>
        <p:spPr/>
        <p:txBody>
          <a:bodyPr/>
          <a:lstStyle/>
          <a:p>
            <a:fld id="{A5F1E9DD-76BB-2E4D-ACB3-498C7D0C7058}" type="datetimeFigureOut">
              <a:rPr lang="en-US" smtClean="0"/>
              <a:t>10/19/19</a:t>
            </a:fld>
            <a:endParaRPr lang="en-US"/>
          </a:p>
        </p:txBody>
      </p:sp>
      <p:sp>
        <p:nvSpPr>
          <p:cNvPr id="5" name="Footer Placeholder 4">
            <a:extLst>
              <a:ext uri="{FF2B5EF4-FFF2-40B4-BE49-F238E27FC236}">
                <a16:creationId xmlns:a16="http://schemas.microsoft.com/office/drawing/2014/main" id="{90CE0A84-AB18-014F-A1AB-3EA3C9A73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7B3F3-151E-D14C-9B06-DBA908FA90AA}"/>
              </a:ext>
            </a:extLst>
          </p:cNvPr>
          <p:cNvSpPr>
            <a:spLocks noGrp="1"/>
          </p:cNvSpPr>
          <p:nvPr>
            <p:ph type="sldNum" sz="quarter" idx="12"/>
          </p:nvPr>
        </p:nvSpPr>
        <p:spPr/>
        <p:txBody>
          <a:bodyPr/>
          <a:lstStyle/>
          <a:p>
            <a:fld id="{832785B8-674C-4643-86D4-7FFB1EAD9F13}" type="slidenum">
              <a:rPr lang="en-US" smtClean="0"/>
              <a:t>‹#›</a:t>
            </a:fld>
            <a:endParaRPr lang="en-US"/>
          </a:p>
        </p:txBody>
      </p:sp>
    </p:spTree>
    <p:extLst>
      <p:ext uri="{BB962C8B-B14F-4D97-AF65-F5344CB8AC3E}">
        <p14:creationId xmlns:p14="http://schemas.microsoft.com/office/powerpoint/2010/main" val="2466112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75500-D2AC-3C43-A5B8-305BDE73BC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56B435-B2F0-774D-9BE3-14B9297DDF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274E72-261A-0243-8E73-F1CBB4B4BEA8}"/>
              </a:ext>
            </a:extLst>
          </p:cNvPr>
          <p:cNvSpPr>
            <a:spLocks noGrp="1"/>
          </p:cNvSpPr>
          <p:nvPr>
            <p:ph type="dt" sz="half" idx="10"/>
          </p:nvPr>
        </p:nvSpPr>
        <p:spPr/>
        <p:txBody>
          <a:bodyPr/>
          <a:lstStyle/>
          <a:p>
            <a:fld id="{A5F1E9DD-76BB-2E4D-ACB3-498C7D0C7058}" type="datetimeFigureOut">
              <a:rPr lang="en-US" smtClean="0"/>
              <a:t>10/19/19</a:t>
            </a:fld>
            <a:endParaRPr lang="en-US"/>
          </a:p>
        </p:txBody>
      </p:sp>
      <p:sp>
        <p:nvSpPr>
          <p:cNvPr id="5" name="Footer Placeholder 4">
            <a:extLst>
              <a:ext uri="{FF2B5EF4-FFF2-40B4-BE49-F238E27FC236}">
                <a16:creationId xmlns:a16="http://schemas.microsoft.com/office/drawing/2014/main" id="{362F96DC-21DB-3944-89DD-4F64E69F71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7424E2-3FAC-0443-A4BC-6D5DC199B663}"/>
              </a:ext>
            </a:extLst>
          </p:cNvPr>
          <p:cNvSpPr>
            <a:spLocks noGrp="1"/>
          </p:cNvSpPr>
          <p:nvPr>
            <p:ph type="sldNum" sz="quarter" idx="12"/>
          </p:nvPr>
        </p:nvSpPr>
        <p:spPr/>
        <p:txBody>
          <a:bodyPr/>
          <a:lstStyle/>
          <a:p>
            <a:fld id="{832785B8-674C-4643-86D4-7FFB1EAD9F13}" type="slidenum">
              <a:rPr lang="en-US" smtClean="0"/>
              <a:t>‹#›</a:t>
            </a:fld>
            <a:endParaRPr lang="en-US"/>
          </a:p>
        </p:txBody>
      </p:sp>
    </p:spTree>
    <p:extLst>
      <p:ext uri="{BB962C8B-B14F-4D97-AF65-F5344CB8AC3E}">
        <p14:creationId xmlns:p14="http://schemas.microsoft.com/office/powerpoint/2010/main" val="174182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A738-5F05-A94E-8ABF-536B28EB55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DDC09C-7F39-174E-99FA-6EF283EDC3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D9DD66-FA7B-EF47-A350-7D187182AD11}"/>
              </a:ext>
            </a:extLst>
          </p:cNvPr>
          <p:cNvSpPr>
            <a:spLocks noGrp="1"/>
          </p:cNvSpPr>
          <p:nvPr>
            <p:ph type="dt" sz="half" idx="10"/>
          </p:nvPr>
        </p:nvSpPr>
        <p:spPr/>
        <p:txBody>
          <a:bodyPr/>
          <a:lstStyle/>
          <a:p>
            <a:fld id="{A5F1E9DD-76BB-2E4D-ACB3-498C7D0C7058}" type="datetimeFigureOut">
              <a:rPr lang="en-US" smtClean="0"/>
              <a:t>10/19/19</a:t>
            </a:fld>
            <a:endParaRPr lang="en-US"/>
          </a:p>
        </p:txBody>
      </p:sp>
      <p:sp>
        <p:nvSpPr>
          <p:cNvPr id="5" name="Footer Placeholder 4">
            <a:extLst>
              <a:ext uri="{FF2B5EF4-FFF2-40B4-BE49-F238E27FC236}">
                <a16:creationId xmlns:a16="http://schemas.microsoft.com/office/drawing/2014/main" id="{37DD0E72-48DE-CE4E-8884-0E7C761E6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334D49-EDB7-894D-8489-6A8C13582655}"/>
              </a:ext>
            </a:extLst>
          </p:cNvPr>
          <p:cNvSpPr>
            <a:spLocks noGrp="1"/>
          </p:cNvSpPr>
          <p:nvPr>
            <p:ph type="sldNum" sz="quarter" idx="12"/>
          </p:nvPr>
        </p:nvSpPr>
        <p:spPr/>
        <p:txBody>
          <a:bodyPr/>
          <a:lstStyle/>
          <a:p>
            <a:fld id="{832785B8-674C-4643-86D4-7FFB1EAD9F13}" type="slidenum">
              <a:rPr lang="en-US" smtClean="0"/>
              <a:t>‹#›</a:t>
            </a:fld>
            <a:endParaRPr lang="en-US"/>
          </a:p>
        </p:txBody>
      </p:sp>
    </p:spTree>
    <p:extLst>
      <p:ext uri="{BB962C8B-B14F-4D97-AF65-F5344CB8AC3E}">
        <p14:creationId xmlns:p14="http://schemas.microsoft.com/office/powerpoint/2010/main" val="450152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B2DC3-62B6-B34B-9903-8813199B82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5C0C34-0641-AA48-B56E-DA0F214355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DF8255-3262-6E41-93A4-48FB476179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8DA71B-14D5-484B-9209-E70B84FA019C}"/>
              </a:ext>
            </a:extLst>
          </p:cNvPr>
          <p:cNvSpPr>
            <a:spLocks noGrp="1"/>
          </p:cNvSpPr>
          <p:nvPr>
            <p:ph type="dt" sz="half" idx="10"/>
          </p:nvPr>
        </p:nvSpPr>
        <p:spPr/>
        <p:txBody>
          <a:bodyPr/>
          <a:lstStyle/>
          <a:p>
            <a:fld id="{A5F1E9DD-76BB-2E4D-ACB3-498C7D0C7058}" type="datetimeFigureOut">
              <a:rPr lang="en-US" smtClean="0"/>
              <a:t>10/19/19</a:t>
            </a:fld>
            <a:endParaRPr lang="en-US"/>
          </a:p>
        </p:txBody>
      </p:sp>
      <p:sp>
        <p:nvSpPr>
          <p:cNvPr id="6" name="Footer Placeholder 5">
            <a:extLst>
              <a:ext uri="{FF2B5EF4-FFF2-40B4-BE49-F238E27FC236}">
                <a16:creationId xmlns:a16="http://schemas.microsoft.com/office/drawing/2014/main" id="{3F66ED86-BFFD-D246-ADFD-A441E638C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BC6F6A-B951-2A46-AD89-19F7788177EB}"/>
              </a:ext>
            </a:extLst>
          </p:cNvPr>
          <p:cNvSpPr>
            <a:spLocks noGrp="1"/>
          </p:cNvSpPr>
          <p:nvPr>
            <p:ph type="sldNum" sz="quarter" idx="12"/>
          </p:nvPr>
        </p:nvSpPr>
        <p:spPr/>
        <p:txBody>
          <a:bodyPr/>
          <a:lstStyle/>
          <a:p>
            <a:fld id="{832785B8-674C-4643-86D4-7FFB1EAD9F13}" type="slidenum">
              <a:rPr lang="en-US" smtClean="0"/>
              <a:t>‹#›</a:t>
            </a:fld>
            <a:endParaRPr lang="en-US"/>
          </a:p>
        </p:txBody>
      </p:sp>
    </p:spTree>
    <p:extLst>
      <p:ext uri="{BB962C8B-B14F-4D97-AF65-F5344CB8AC3E}">
        <p14:creationId xmlns:p14="http://schemas.microsoft.com/office/powerpoint/2010/main" val="1046327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12A46-7CA2-844A-A29C-07060AD2C3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B1E642-79AE-0248-B398-F270DC0753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7CEF75-7A99-8643-BEB8-6784275539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20110F-B4A2-BB43-AB03-088E2E9AF8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7DF340-0582-FA42-82CE-AD7B7F66F6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5DFE9B-B4B7-934C-9337-A68F9EEBDA3C}"/>
              </a:ext>
            </a:extLst>
          </p:cNvPr>
          <p:cNvSpPr>
            <a:spLocks noGrp="1"/>
          </p:cNvSpPr>
          <p:nvPr>
            <p:ph type="dt" sz="half" idx="10"/>
          </p:nvPr>
        </p:nvSpPr>
        <p:spPr/>
        <p:txBody>
          <a:bodyPr/>
          <a:lstStyle/>
          <a:p>
            <a:fld id="{A5F1E9DD-76BB-2E4D-ACB3-498C7D0C7058}" type="datetimeFigureOut">
              <a:rPr lang="en-US" smtClean="0"/>
              <a:t>10/19/19</a:t>
            </a:fld>
            <a:endParaRPr lang="en-US"/>
          </a:p>
        </p:txBody>
      </p:sp>
      <p:sp>
        <p:nvSpPr>
          <p:cNvPr id="8" name="Footer Placeholder 7">
            <a:extLst>
              <a:ext uri="{FF2B5EF4-FFF2-40B4-BE49-F238E27FC236}">
                <a16:creationId xmlns:a16="http://schemas.microsoft.com/office/drawing/2014/main" id="{6E678846-67AA-0344-A50C-ED032BBE48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1CCDAD-1359-8A4A-9D7D-7C59CF54BBDD}"/>
              </a:ext>
            </a:extLst>
          </p:cNvPr>
          <p:cNvSpPr>
            <a:spLocks noGrp="1"/>
          </p:cNvSpPr>
          <p:nvPr>
            <p:ph type="sldNum" sz="quarter" idx="12"/>
          </p:nvPr>
        </p:nvSpPr>
        <p:spPr/>
        <p:txBody>
          <a:bodyPr/>
          <a:lstStyle/>
          <a:p>
            <a:fld id="{832785B8-674C-4643-86D4-7FFB1EAD9F13}" type="slidenum">
              <a:rPr lang="en-US" smtClean="0"/>
              <a:t>‹#›</a:t>
            </a:fld>
            <a:endParaRPr lang="en-US"/>
          </a:p>
        </p:txBody>
      </p:sp>
    </p:spTree>
    <p:extLst>
      <p:ext uri="{BB962C8B-B14F-4D97-AF65-F5344CB8AC3E}">
        <p14:creationId xmlns:p14="http://schemas.microsoft.com/office/powerpoint/2010/main" val="2183945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7AB98-8220-EC4D-B7C3-979DCF0992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F80453-0C3A-8343-83D5-87A68423825A}"/>
              </a:ext>
            </a:extLst>
          </p:cNvPr>
          <p:cNvSpPr>
            <a:spLocks noGrp="1"/>
          </p:cNvSpPr>
          <p:nvPr>
            <p:ph type="dt" sz="half" idx="10"/>
          </p:nvPr>
        </p:nvSpPr>
        <p:spPr/>
        <p:txBody>
          <a:bodyPr/>
          <a:lstStyle/>
          <a:p>
            <a:fld id="{A5F1E9DD-76BB-2E4D-ACB3-498C7D0C7058}" type="datetimeFigureOut">
              <a:rPr lang="en-US" smtClean="0"/>
              <a:t>10/19/19</a:t>
            </a:fld>
            <a:endParaRPr lang="en-US"/>
          </a:p>
        </p:txBody>
      </p:sp>
      <p:sp>
        <p:nvSpPr>
          <p:cNvPr id="4" name="Footer Placeholder 3">
            <a:extLst>
              <a:ext uri="{FF2B5EF4-FFF2-40B4-BE49-F238E27FC236}">
                <a16:creationId xmlns:a16="http://schemas.microsoft.com/office/drawing/2014/main" id="{EF00CDBC-C789-5B46-B30F-5E1E90A178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9F9DF0-E8A8-F845-B640-AC194A426C9B}"/>
              </a:ext>
            </a:extLst>
          </p:cNvPr>
          <p:cNvSpPr>
            <a:spLocks noGrp="1"/>
          </p:cNvSpPr>
          <p:nvPr>
            <p:ph type="sldNum" sz="quarter" idx="12"/>
          </p:nvPr>
        </p:nvSpPr>
        <p:spPr/>
        <p:txBody>
          <a:bodyPr/>
          <a:lstStyle/>
          <a:p>
            <a:fld id="{832785B8-674C-4643-86D4-7FFB1EAD9F13}" type="slidenum">
              <a:rPr lang="en-US" smtClean="0"/>
              <a:t>‹#›</a:t>
            </a:fld>
            <a:endParaRPr lang="en-US"/>
          </a:p>
        </p:txBody>
      </p:sp>
    </p:spTree>
    <p:extLst>
      <p:ext uri="{BB962C8B-B14F-4D97-AF65-F5344CB8AC3E}">
        <p14:creationId xmlns:p14="http://schemas.microsoft.com/office/powerpoint/2010/main" val="152658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BE2732-2F71-4245-A104-68B0E697CAFF}"/>
              </a:ext>
            </a:extLst>
          </p:cNvPr>
          <p:cNvSpPr>
            <a:spLocks noGrp="1"/>
          </p:cNvSpPr>
          <p:nvPr>
            <p:ph type="dt" sz="half" idx="10"/>
          </p:nvPr>
        </p:nvSpPr>
        <p:spPr/>
        <p:txBody>
          <a:bodyPr/>
          <a:lstStyle/>
          <a:p>
            <a:fld id="{A5F1E9DD-76BB-2E4D-ACB3-498C7D0C7058}" type="datetimeFigureOut">
              <a:rPr lang="en-US" smtClean="0"/>
              <a:t>10/19/19</a:t>
            </a:fld>
            <a:endParaRPr lang="en-US"/>
          </a:p>
        </p:txBody>
      </p:sp>
      <p:sp>
        <p:nvSpPr>
          <p:cNvPr id="3" name="Footer Placeholder 2">
            <a:extLst>
              <a:ext uri="{FF2B5EF4-FFF2-40B4-BE49-F238E27FC236}">
                <a16:creationId xmlns:a16="http://schemas.microsoft.com/office/drawing/2014/main" id="{39816563-0A7D-1E47-9688-64C00A4D37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225D7-D41D-B841-BBA8-E2EFAD45DBA8}"/>
              </a:ext>
            </a:extLst>
          </p:cNvPr>
          <p:cNvSpPr>
            <a:spLocks noGrp="1"/>
          </p:cNvSpPr>
          <p:nvPr>
            <p:ph type="sldNum" sz="quarter" idx="12"/>
          </p:nvPr>
        </p:nvSpPr>
        <p:spPr/>
        <p:txBody>
          <a:bodyPr/>
          <a:lstStyle/>
          <a:p>
            <a:fld id="{832785B8-674C-4643-86D4-7FFB1EAD9F13}" type="slidenum">
              <a:rPr lang="en-US" smtClean="0"/>
              <a:t>‹#›</a:t>
            </a:fld>
            <a:endParaRPr lang="en-US"/>
          </a:p>
        </p:txBody>
      </p:sp>
    </p:spTree>
    <p:extLst>
      <p:ext uri="{BB962C8B-B14F-4D97-AF65-F5344CB8AC3E}">
        <p14:creationId xmlns:p14="http://schemas.microsoft.com/office/powerpoint/2010/main" val="361868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F9D18-C5A4-9A4A-A7BF-0943DB5A85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F97CF3-8B1B-7144-9C93-01A52B9AE6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1D70A7-6F71-9949-99A4-4425DDFE4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0E65F9-F2FB-2D48-9735-233C0FF3A50D}"/>
              </a:ext>
            </a:extLst>
          </p:cNvPr>
          <p:cNvSpPr>
            <a:spLocks noGrp="1"/>
          </p:cNvSpPr>
          <p:nvPr>
            <p:ph type="dt" sz="half" idx="10"/>
          </p:nvPr>
        </p:nvSpPr>
        <p:spPr/>
        <p:txBody>
          <a:bodyPr/>
          <a:lstStyle/>
          <a:p>
            <a:fld id="{A5F1E9DD-76BB-2E4D-ACB3-498C7D0C7058}" type="datetimeFigureOut">
              <a:rPr lang="en-US" smtClean="0"/>
              <a:t>10/19/19</a:t>
            </a:fld>
            <a:endParaRPr lang="en-US"/>
          </a:p>
        </p:txBody>
      </p:sp>
      <p:sp>
        <p:nvSpPr>
          <p:cNvPr id="6" name="Footer Placeholder 5">
            <a:extLst>
              <a:ext uri="{FF2B5EF4-FFF2-40B4-BE49-F238E27FC236}">
                <a16:creationId xmlns:a16="http://schemas.microsoft.com/office/drawing/2014/main" id="{BF41D2A0-9EE0-8B4D-AE32-ADD583B717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6048C3-EB67-FF45-B301-FB4B7472D143}"/>
              </a:ext>
            </a:extLst>
          </p:cNvPr>
          <p:cNvSpPr>
            <a:spLocks noGrp="1"/>
          </p:cNvSpPr>
          <p:nvPr>
            <p:ph type="sldNum" sz="quarter" idx="12"/>
          </p:nvPr>
        </p:nvSpPr>
        <p:spPr/>
        <p:txBody>
          <a:bodyPr/>
          <a:lstStyle/>
          <a:p>
            <a:fld id="{832785B8-674C-4643-86D4-7FFB1EAD9F13}" type="slidenum">
              <a:rPr lang="en-US" smtClean="0"/>
              <a:t>‹#›</a:t>
            </a:fld>
            <a:endParaRPr lang="en-US"/>
          </a:p>
        </p:txBody>
      </p:sp>
    </p:spTree>
    <p:extLst>
      <p:ext uri="{BB962C8B-B14F-4D97-AF65-F5344CB8AC3E}">
        <p14:creationId xmlns:p14="http://schemas.microsoft.com/office/powerpoint/2010/main" val="1884291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3DFE9-4A2C-DD4F-932C-A69DE55DA3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871B44-1CFA-5145-90DD-122D69E150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8DE6FE-108A-864B-9C08-A0E005253A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441914-B5DD-0246-BD1F-80718901CC25}"/>
              </a:ext>
            </a:extLst>
          </p:cNvPr>
          <p:cNvSpPr>
            <a:spLocks noGrp="1"/>
          </p:cNvSpPr>
          <p:nvPr>
            <p:ph type="dt" sz="half" idx="10"/>
          </p:nvPr>
        </p:nvSpPr>
        <p:spPr/>
        <p:txBody>
          <a:bodyPr/>
          <a:lstStyle/>
          <a:p>
            <a:fld id="{A5F1E9DD-76BB-2E4D-ACB3-498C7D0C7058}" type="datetimeFigureOut">
              <a:rPr lang="en-US" smtClean="0"/>
              <a:t>10/19/19</a:t>
            </a:fld>
            <a:endParaRPr lang="en-US"/>
          </a:p>
        </p:txBody>
      </p:sp>
      <p:sp>
        <p:nvSpPr>
          <p:cNvPr id="6" name="Footer Placeholder 5">
            <a:extLst>
              <a:ext uri="{FF2B5EF4-FFF2-40B4-BE49-F238E27FC236}">
                <a16:creationId xmlns:a16="http://schemas.microsoft.com/office/drawing/2014/main" id="{57AD53D7-F6DF-DA4E-9F45-14E58C7383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74E4AF-32A3-D14E-BA2A-EA4915E72816}"/>
              </a:ext>
            </a:extLst>
          </p:cNvPr>
          <p:cNvSpPr>
            <a:spLocks noGrp="1"/>
          </p:cNvSpPr>
          <p:nvPr>
            <p:ph type="sldNum" sz="quarter" idx="12"/>
          </p:nvPr>
        </p:nvSpPr>
        <p:spPr/>
        <p:txBody>
          <a:bodyPr/>
          <a:lstStyle/>
          <a:p>
            <a:fld id="{832785B8-674C-4643-86D4-7FFB1EAD9F13}" type="slidenum">
              <a:rPr lang="en-US" smtClean="0"/>
              <a:t>‹#›</a:t>
            </a:fld>
            <a:endParaRPr lang="en-US"/>
          </a:p>
        </p:txBody>
      </p:sp>
    </p:spTree>
    <p:extLst>
      <p:ext uri="{BB962C8B-B14F-4D97-AF65-F5344CB8AC3E}">
        <p14:creationId xmlns:p14="http://schemas.microsoft.com/office/powerpoint/2010/main" val="292980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69D7D0-2BEB-9C4A-B7FC-79CD1C602F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9985B3-18C2-2642-A5C0-0FF9B23F7C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3AF492-DA78-5149-8A92-6FBA8A3078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1E9DD-76BB-2E4D-ACB3-498C7D0C7058}" type="datetimeFigureOut">
              <a:rPr lang="en-US" smtClean="0"/>
              <a:t>10/19/19</a:t>
            </a:fld>
            <a:endParaRPr lang="en-US"/>
          </a:p>
        </p:txBody>
      </p:sp>
      <p:sp>
        <p:nvSpPr>
          <p:cNvPr id="5" name="Footer Placeholder 4">
            <a:extLst>
              <a:ext uri="{FF2B5EF4-FFF2-40B4-BE49-F238E27FC236}">
                <a16:creationId xmlns:a16="http://schemas.microsoft.com/office/drawing/2014/main" id="{A6BC88CC-FD15-5641-BCAD-6EE2D3B6A6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973700-9B36-664A-8945-EE4E385BE7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785B8-674C-4643-86D4-7FFB1EAD9F13}" type="slidenum">
              <a:rPr lang="en-US" smtClean="0"/>
              <a:t>‹#›</a:t>
            </a:fld>
            <a:endParaRPr lang="en-US"/>
          </a:p>
        </p:txBody>
      </p:sp>
    </p:spTree>
    <p:extLst>
      <p:ext uri="{BB962C8B-B14F-4D97-AF65-F5344CB8AC3E}">
        <p14:creationId xmlns:p14="http://schemas.microsoft.com/office/powerpoint/2010/main" val="110232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5DBC0-8777-B14E-B36D-A547E3A74D63}"/>
              </a:ext>
            </a:extLst>
          </p:cNvPr>
          <p:cNvSpPr>
            <a:spLocks noGrp="1"/>
          </p:cNvSpPr>
          <p:nvPr>
            <p:ph type="ctrTitle"/>
          </p:nvPr>
        </p:nvSpPr>
        <p:spPr/>
        <p:txBody>
          <a:bodyPr/>
          <a:lstStyle/>
          <a:p>
            <a:r>
              <a:rPr lang="en-US" dirty="0"/>
              <a:t>Try the spirits</a:t>
            </a:r>
          </a:p>
        </p:txBody>
      </p:sp>
      <p:sp>
        <p:nvSpPr>
          <p:cNvPr id="3" name="Subtitle 2">
            <a:extLst>
              <a:ext uri="{FF2B5EF4-FFF2-40B4-BE49-F238E27FC236}">
                <a16:creationId xmlns:a16="http://schemas.microsoft.com/office/drawing/2014/main" id="{1C63C327-DF96-3E45-8FE7-5BDFCA06C89A}"/>
              </a:ext>
            </a:extLst>
          </p:cNvPr>
          <p:cNvSpPr>
            <a:spLocks noGrp="1"/>
          </p:cNvSpPr>
          <p:nvPr>
            <p:ph type="subTitle" idx="1"/>
          </p:nvPr>
        </p:nvSpPr>
        <p:spPr/>
        <p:txBody>
          <a:bodyPr/>
          <a:lstStyle/>
          <a:p>
            <a:r>
              <a:rPr lang="en-US" dirty="0"/>
              <a:t>1 John 4:1-6</a:t>
            </a:r>
          </a:p>
        </p:txBody>
      </p:sp>
    </p:spTree>
    <p:extLst>
      <p:ext uri="{BB962C8B-B14F-4D97-AF65-F5344CB8AC3E}">
        <p14:creationId xmlns:p14="http://schemas.microsoft.com/office/powerpoint/2010/main" val="331363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893B6-8153-0646-9158-F8DE81966A60}"/>
              </a:ext>
            </a:extLst>
          </p:cNvPr>
          <p:cNvSpPr>
            <a:spLocks noGrp="1"/>
          </p:cNvSpPr>
          <p:nvPr>
            <p:ph type="title"/>
          </p:nvPr>
        </p:nvSpPr>
        <p:spPr/>
        <p:txBody>
          <a:bodyPr/>
          <a:lstStyle/>
          <a:p>
            <a:r>
              <a:rPr lang="en-US" dirty="0"/>
              <a:t>Two tests to a spirit</a:t>
            </a:r>
          </a:p>
        </p:txBody>
      </p:sp>
      <p:sp>
        <p:nvSpPr>
          <p:cNvPr id="3" name="Content Placeholder 2">
            <a:extLst>
              <a:ext uri="{FF2B5EF4-FFF2-40B4-BE49-F238E27FC236}">
                <a16:creationId xmlns:a16="http://schemas.microsoft.com/office/drawing/2014/main" id="{A74D3BEE-4A90-C74E-8C55-207F31DCCCB9}"/>
              </a:ext>
            </a:extLst>
          </p:cNvPr>
          <p:cNvSpPr>
            <a:spLocks noGrp="1"/>
          </p:cNvSpPr>
          <p:nvPr>
            <p:ph idx="1"/>
          </p:nvPr>
        </p:nvSpPr>
        <p:spPr/>
        <p:txBody>
          <a:bodyPr/>
          <a:lstStyle/>
          <a:p>
            <a:r>
              <a:rPr lang="en-US" dirty="0"/>
              <a:t>1 John 4:2-3: “</a:t>
            </a:r>
            <a:r>
              <a:rPr lang="en-US" b="1" baseline="30000" dirty="0"/>
              <a:t>2 </a:t>
            </a:r>
            <a:r>
              <a:rPr lang="en-US" dirty="0"/>
              <a:t>By this you know the Spirit of God: every spirit that confesses that Jesus Christ has come in the flesh is from God, </a:t>
            </a:r>
            <a:r>
              <a:rPr lang="en-US" b="1" baseline="30000" dirty="0"/>
              <a:t>3 </a:t>
            </a:r>
            <a:r>
              <a:rPr lang="en-US" dirty="0"/>
              <a:t>and every spirit that does not confess Jesus is not from God. This is the spirit of the antichrist, which you heard was coming and now is in the world already.”</a:t>
            </a:r>
          </a:p>
          <a:p>
            <a:r>
              <a:rPr lang="en-US" dirty="0"/>
              <a:t>Test 1: A true pastor will confess that Jesus Christ is God incarnate</a:t>
            </a:r>
          </a:p>
          <a:p>
            <a:r>
              <a:rPr lang="en-US" dirty="0"/>
              <a:t>John 1:14: “And the Word became flesh and dwelt among us, and we have seen his glory, glory as of the only Son[a] from the Father, full of grace and truth.”</a:t>
            </a:r>
          </a:p>
        </p:txBody>
      </p:sp>
    </p:spTree>
    <p:extLst>
      <p:ext uri="{BB962C8B-B14F-4D97-AF65-F5344CB8AC3E}">
        <p14:creationId xmlns:p14="http://schemas.microsoft.com/office/powerpoint/2010/main" val="1022078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19AF0-D8E4-C146-9524-C7062F1F3882}"/>
              </a:ext>
            </a:extLst>
          </p:cNvPr>
          <p:cNvSpPr>
            <a:spLocks noGrp="1"/>
          </p:cNvSpPr>
          <p:nvPr>
            <p:ph type="title"/>
          </p:nvPr>
        </p:nvSpPr>
        <p:spPr/>
        <p:txBody>
          <a:bodyPr/>
          <a:lstStyle/>
          <a:p>
            <a:r>
              <a:rPr lang="en-US" dirty="0"/>
              <a:t>Two tests to a spirit</a:t>
            </a:r>
          </a:p>
        </p:txBody>
      </p:sp>
      <p:sp>
        <p:nvSpPr>
          <p:cNvPr id="3" name="Content Placeholder 2">
            <a:extLst>
              <a:ext uri="{FF2B5EF4-FFF2-40B4-BE49-F238E27FC236}">
                <a16:creationId xmlns:a16="http://schemas.microsoft.com/office/drawing/2014/main" id="{6937184C-B152-674E-BBD8-0A969287E775}"/>
              </a:ext>
            </a:extLst>
          </p:cNvPr>
          <p:cNvSpPr>
            <a:spLocks noGrp="1"/>
          </p:cNvSpPr>
          <p:nvPr>
            <p:ph idx="1"/>
          </p:nvPr>
        </p:nvSpPr>
        <p:spPr/>
        <p:txBody>
          <a:bodyPr/>
          <a:lstStyle/>
          <a:p>
            <a:r>
              <a:rPr lang="en-US" dirty="0"/>
              <a:t>Test 2: A true pastor confesses Christ in doctrine and in practice</a:t>
            </a:r>
          </a:p>
          <a:p>
            <a:pPr lvl="1"/>
            <a:r>
              <a:rPr lang="en-US" dirty="0"/>
              <a:t>No dead orthodoxy</a:t>
            </a:r>
          </a:p>
          <a:p>
            <a:r>
              <a:rPr lang="en-US" dirty="0"/>
              <a:t>Matthew 7:22-23: “On that day many will say to me, ‘Lord, Lord, did we not prophesy in your name, and cast out demons in your name, and do many mighty works in your name?’ And then will I declare to them, ‘I never knew you; depart from me, you workers of lawlessness.’”</a:t>
            </a:r>
          </a:p>
        </p:txBody>
      </p:sp>
    </p:spTree>
    <p:extLst>
      <p:ext uri="{BB962C8B-B14F-4D97-AF65-F5344CB8AC3E}">
        <p14:creationId xmlns:p14="http://schemas.microsoft.com/office/powerpoint/2010/main" val="354051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ED68-481D-BD4C-8B99-B0DBA5DFA97F}"/>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5D12F4C4-A9AA-F64D-B644-D96028B6746F}"/>
              </a:ext>
            </a:extLst>
          </p:cNvPr>
          <p:cNvSpPr>
            <a:spLocks noGrp="1"/>
          </p:cNvSpPr>
          <p:nvPr>
            <p:ph idx="1"/>
          </p:nvPr>
        </p:nvSpPr>
        <p:spPr/>
        <p:txBody>
          <a:bodyPr/>
          <a:lstStyle/>
          <a:p>
            <a:r>
              <a:rPr lang="en-US" dirty="0"/>
              <a:t>You will be a Berean (Acts 17:11)</a:t>
            </a:r>
          </a:p>
          <a:p>
            <a:r>
              <a:rPr lang="en-US" dirty="0"/>
              <a:t>Acts 17:11: “Now these Jews were more noble than those in Thessalonica; they received the word with all eagerness, examining the Scriptures daily to see if these things were so.”</a:t>
            </a:r>
          </a:p>
          <a:p>
            <a:r>
              <a:rPr lang="en-US" dirty="0"/>
              <a:t>Be vigilant – You will not sleep, slumber, be careless, be indifferent</a:t>
            </a:r>
          </a:p>
          <a:p>
            <a:r>
              <a:rPr lang="en-US" dirty="0"/>
              <a:t>Be vigilant – You will be alert, be awake, will discern</a:t>
            </a:r>
          </a:p>
          <a:p>
            <a:endParaRPr lang="en-US" dirty="0"/>
          </a:p>
        </p:txBody>
      </p:sp>
    </p:spTree>
    <p:extLst>
      <p:ext uri="{BB962C8B-B14F-4D97-AF65-F5344CB8AC3E}">
        <p14:creationId xmlns:p14="http://schemas.microsoft.com/office/powerpoint/2010/main" val="4275643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E5083-3FEC-A540-B311-E31D8671348F}"/>
              </a:ext>
            </a:extLst>
          </p:cNvPr>
          <p:cNvSpPr>
            <a:spLocks noGrp="1"/>
          </p:cNvSpPr>
          <p:nvPr>
            <p:ph type="title"/>
          </p:nvPr>
        </p:nvSpPr>
        <p:spPr/>
        <p:txBody>
          <a:bodyPr/>
          <a:lstStyle/>
          <a:p>
            <a:r>
              <a:rPr lang="en-US" dirty="0"/>
              <a:t>A True Confession</a:t>
            </a:r>
          </a:p>
        </p:txBody>
      </p:sp>
      <p:sp>
        <p:nvSpPr>
          <p:cNvPr id="3" name="Content Placeholder 2">
            <a:extLst>
              <a:ext uri="{FF2B5EF4-FFF2-40B4-BE49-F238E27FC236}">
                <a16:creationId xmlns:a16="http://schemas.microsoft.com/office/drawing/2014/main" id="{88CDACF7-7136-8641-A9AB-E7E9BBD4BDFF}"/>
              </a:ext>
            </a:extLst>
          </p:cNvPr>
          <p:cNvSpPr>
            <a:spLocks noGrp="1"/>
          </p:cNvSpPr>
          <p:nvPr>
            <p:ph idx="1"/>
          </p:nvPr>
        </p:nvSpPr>
        <p:spPr/>
        <p:txBody>
          <a:bodyPr/>
          <a:lstStyle/>
          <a:p>
            <a:r>
              <a:rPr lang="en-US" dirty="0"/>
              <a:t>A true confession, true saving experimental faith is union with Christ leading to submission, affection and devotion to Christ’s Lordship, Christ’s will, Christ’s holiness and Christ’s law. </a:t>
            </a:r>
          </a:p>
          <a:p>
            <a:r>
              <a:rPr lang="en-US" dirty="0"/>
              <a:t>Puritan Richard </a:t>
            </a:r>
            <a:r>
              <a:rPr lang="en-US" dirty="0" err="1"/>
              <a:t>Sibbes</a:t>
            </a:r>
            <a:r>
              <a:rPr lang="en-US" dirty="0"/>
              <a:t>: “Of this blessed man let this just praise be given; heaven was in him before he was in heaven.”</a:t>
            </a:r>
          </a:p>
          <a:p>
            <a:r>
              <a:rPr lang="en-US" dirty="0"/>
              <a:t>John Knox:</a:t>
            </a:r>
          </a:p>
          <a:p>
            <a:r>
              <a:rPr lang="en-US" dirty="0"/>
              <a:t>Was asked: “Do you expect to go to heaven?”</a:t>
            </a:r>
          </a:p>
          <a:p>
            <a:r>
              <a:rPr lang="en-US"/>
              <a:t>Replied: “Why sir, I live there.”</a:t>
            </a:r>
            <a:endParaRPr lang="en-US" dirty="0"/>
          </a:p>
        </p:txBody>
      </p:sp>
    </p:spTree>
    <p:extLst>
      <p:ext uri="{BB962C8B-B14F-4D97-AF65-F5344CB8AC3E}">
        <p14:creationId xmlns:p14="http://schemas.microsoft.com/office/powerpoint/2010/main" val="3772171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823E3-DBC1-BB48-BE9E-8364FA09C1F1}"/>
              </a:ext>
            </a:extLst>
          </p:cNvPr>
          <p:cNvSpPr>
            <a:spLocks noGrp="1"/>
          </p:cNvSpPr>
          <p:nvPr>
            <p:ph type="title"/>
          </p:nvPr>
        </p:nvSpPr>
        <p:spPr/>
        <p:txBody>
          <a:bodyPr/>
          <a:lstStyle/>
          <a:p>
            <a:r>
              <a:rPr lang="en-US" dirty="0"/>
              <a:t>1 John 4:1-6</a:t>
            </a:r>
          </a:p>
        </p:txBody>
      </p:sp>
      <p:sp>
        <p:nvSpPr>
          <p:cNvPr id="3" name="Content Placeholder 2">
            <a:extLst>
              <a:ext uri="{FF2B5EF4-FFF2-40B4-BE49-F238E27FC236}">
                <a16:creationId xmlns:a16="http://schemas.microsoft.com/office/drawing/2014/main" id="{B987B299-72CC-354F-95CC-77970C62BF0B}"/>
              </a:ext>
            </a:extLst>
          </p:cNvPr>
          <p:cNvSpPr>
            <a:spLocks noGrp="1"/>
          </p:cNvSpPr>
          <p:nvPr>
            <p:ph idx="1"/>
          </p:nvPr>
        </p:nvSpPr>
        <p:spPr>
          <a:xfrm>
            <a:off x="838200" y="1318161"/>
            <a:ext cx="10515600" cy="4858802"/>
          </a:xfrm>
        </p:spPr>
        <p:txBody>
          <a:bodyPr>
            <a:normAutofit/>
          </a:bodyPr>
          <a:lstStyle/>
          <a:p>
            <a:pPr marL="0" indent="0">
              <a:buNone/>
            </a:pPr>
            <a:r>
              <a:rPr lang="en-US" dirty="0"/>
              <a:t>Beloved, do not believe every spirit, but test the spirits to see whether they are from God, for many false prophets have gone out into the world. </a:t>
            </a:r>
            <a:r>
              <a:rPr lang="en-US" b="1" baseline="30000" dirty="0"/>
              <a:t>2 </a:t>
            </a:r>
            <a:r>
              <a:rPr lang="en-US" dirty="0"/>
              <a:t>By this you know the Spirit of God: every spirit that confesses that Jesus Christ has come in the flesh is from God, </a:t>
            </a:r>
            <a:r>
              <a:rPr lang="en-US" b="1" baseline="30000" dirty="0"/>
              <a:t>3 </a:t>
            </a:r>
            <a:r>
              <a:rPr lang="en-US" dirty="0"/>
              <a:t>and every spirit that does not confess Jesus is not from God. This is the spirit of the antichrist, which you heard was coming and now is in the world already. </a:t>
            </a:r>
            <a:r>
              <a:rPr lang="en-US" b="1" baseline="30000" dirty="0"/>
              <a:t>4 </a:t>
            </a:r>
            <a:r>
              <a:rPr lang="en-US" dirty="0"/>
              <a:t>Little children, you are from God and have overcome them, for he who is in you is greater than he who is in the world. </a:t>
            </a:r>
            <a:r>
              <a:rPr lang="en-US" b="1" baseline="30000" dirty="0"/>
              <a:t>5 </a:t>
            </a:r>
            <a:r>
              <a:rPr lang="en-US" dirty="0"/>
              <a:t>They are from the world; therefore they speak from the world, and the world listens to them. </a:t>
            </a:r>
            <a:r>
              <a:rPr lang="en-US" b="1" baseline="30000" dirty="0"/>
              <a:t>6 </a:t>
            </a:r>
            <a:r>
              <a:rPr lang="en-US" dirty="0"/>
              <a:t>We are from God. Whoever knows God listens to us; whoever is not from God does not listen to us. By this we know the Spirit of truth and the spirit of error.</a:t>
            </a:r>
          </a:p>
        </p:txBody>
      </p:sp>
    </p:spTree>
    <p:extLst>
      <p:ext uri="{BB962C8B-B14F-4D97-AF65-F5344CB8AC3E}">
        <p14:creationId xmlns:p14="http://schemas.microsoft.com/office/powerpoint/2010/main" val="1055384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16373-2DD9-C340-8725-DE044B3D90A6}"/>
              </a:ext>
            </a:extLst>
          </p:cNvPr>
          <p:cNvSpPr>
            <a:spLocks noGrp="1"/>
          </p:cNvSpPr>
          <p:nvPr>
            <p:ph type="title"/>
          </p:nvPr>
        </p:nvSpPr>
        <p:spPr/>
        <p:txBody>
          <a:bodyPr/>
          <a:lstStyle/>
          <a:p>
            <a:r>
              <a:rPr lang="en-US" dirty="0"/>
              <a:t>Puritan Richard Baxter</a:t>
            </a:r>
          </a:p>
        </p:txBody>
      </p:sp>
      <p:sp>
        <p:nvSpPr>
          <p:cNvPr id="3" name="Content Placeholder 2">
            <a:extLst>
              <a:ext uri="{FF2B5EF4-FFF2-40B4-BE49-F238E27FC236}">
                <a16:creationId xmlns:a16="http://schemas.microsoft.com/office/drawing/2014/main" id="{8A24436A-5321-1247-9CCA-4D60E1081BF1}"/>
              </a:ext>
            </a:extLst>
          </p:cNvPr>
          <p:cNvSpPr>
            <a:spLocks noGrp="1"/>
          </p:cNvSpPr>
          <p:nvPr>
            <p:ph idx="1"/>
          </p:nvPr>
        </p:nvSpPr>
        <p:spPr/>
        <p:txBody>
          <a:bodyPr/>
          <a:lstStyle/>
          <a:p>
            <a:pPr marL="0" indent="0">
              <a:buNone/>
            </a:pPr>
            <a:r>
              <a:rPr lang="en-US" dirty="0"/>
              <a:t>“And for myself, as I am ashamed of my dull and careless heart, and of my slow and unprofitable course of life, so, the Lord knows, I am ashamed of every sermon I preach; when I think what I have been speaking of, and who sent me, and that men's salvation or damnation is so much concerned in it, I am ready to tremble lest God should judge me as a slighter of His truths and the souls of men, and lest in the best sermon I should be guilty of their blood. Me thinks we should not speak a word to men in matters of such consequence without tears, or the greatest earnestness that possibly we can; were not we too much guilty of the sin which we reprove, it would be so.”</a:t>
            </a:r>
          </a:p>
        </p:txBody>
      </p:sp>
    </p:spTree>
    <p:extLst>
      <p:ext uri="{BB962C8B-B14F-4D97-AF65-F5344CB8AC3E}">
        <p14:creationId xmlns:p14="http://schemas.microsoft.com/office/powerpoint/2010/main" val="373804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1A662-6311-2542-8DB9-8ABF3E195D4C}"/>
              </a:ext>
            </a:extLst>
          </p:cNvPr>
          <p:cNvSpPr>
            <a:spLocks noGrp="1"/>
          </p:cNvSpPr>
          <p:nvPr>
            <p:ph type="title"/>
          </p:nvPr>
        </p:nvSpPr>
        <p:spPr/>
        <p:txBody>
          <a:bodyPr/>
          <a:lstStyle/>
          <a:p>
            <a:r>
              <a:rPr lang="en-US" dirty="0"/>
              <a:t>E.M. Bounds</a:t>
            </a:r>
          </a:p>
        </p:txBody>
      </p:sp>
      <p:sp>
        <p:nvSpPr>
          <p:cNvPr id="3" name="Content Placeholder 2">
            <a:extLst>
              <a:ext uri="{FF2B5EF4-FFF2-40B4-BE49-F238E27FC236}">
                <a16:creationId xmlns:a16="http://schemas.microsoft.com/office/drawing/2014/main" id="{4BE6A45C-946F-EE43-A3FB-70256430E392}"/>
              </a:ext>
            </a:extLst>
          </p:cNvPr>
          <p:cNvSpPr>
            <a:spLocks noGrp="1"/>
          </p:cNvSpPr>
          <p:nvPr>
            <p:ph idx="1"/>
          </p:nvPr>
        </p:nvSpPr>
        <p:spPr/>
        <p:txBody>
          <a:bodyPr>
            <a:normAutofit/>
          </a:bodyPr>
          <a:lstStyle/>
          <a:p>
            <a:pPr marL="0" indent="0">
              <a:buNone/>
            </a:pPr>
            <a:r>
              <a:rPr lang="en-US" sz="3600" dirty="0"/>
              <a:t>“Dead men give out dead sermons and dead sermons kill…Preaching which kills is prayerless preaching. Without prayer the preacher creates death and not life. The preacher who is feeble in prayer is feeble in life giving forces.”</a:t>
            </a:r>
          </a:p>
        </p:txBody>
      </p:sp>
    </p:spTree>
    <p:extLst>
      <p:ext uri="{BB962C8B-B14F-4D97-AF65-F5344CB8AC3E}">
        <p14:creationId xmlns:p14="http://schemas.microsoft.com/office/powerpoint/2010/main" val="533332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11433-A286-E54E-9AED-CC483C81019A}"/>
              </a:ext>
            </a:extLst>
          </p:cNvPr>
          <p:cNvSpPr>
            <a:spLocks noGrp="1"/>
          </p:cNvSpPr>
          <p:nvPr>
            <p:ph type="title"/>
          </p:nvPr>
        </p:nvSpPr>
        <p:spPr>
          <a:xfrm>
            <a:off x="838200" y="243445"/>
            <a:ext cx="10515600" cy="1325563"/>
          </a:xfrm>
        </p:spPr>
        <p:txBody>
          <a:bodyPr/>
          <a:lstStyle/>
          <a:p>
            <a:r>
              <a:rPr lang="en-US" dirty="0"/>
              <a:t>Transcript of Larry King Interview</a:t>
            </a:r>
          </a:p>
        </p:txBody>
      </p:sp>
      <p:sp>
        <p:nvSpPr>
          <p:cNvPr id="3" name="Content Placeholder 2">
            <a:extLst>
              <a:ext uri="{FF2B5EF4-FFF2-40B4-BE49-F238E27FC236}">
                <a16:creationId xmlns:a16="http://schemas.microsoft.com/office/drawing/2014/main" id="{DF0485C1-AA63-F84C-97EB-DDE151DFB128}"/>
              </a:ext>
            </a:extLst>
          </p:cNvPr>
          <p:cNvSpPr>
            <a:spLocks noGrp="1"/>
          </p:cNvSpPr>
          <p:nvPr>
            <p:ph idx="1"/>
          </p:nvPr>
        </p:nvSpPr>
        <p:spPr>
          <a:xfrm>
            <a:off x="838200" y="1353786"/>
            <a:ext cx="10515600" cy="5260769"/>
          </a:xfrm>
        </p:spPr>
        <p:txBody>
          <a:bodyPr>
            <a:normAutofit fontScale="92500" lnSpcReduction="20000"/>
          </a:bodyPr>
          <a:lstStyle/>
          <a:p>
            <a:r>
              <a:rPr lang="en-US" dirty="0"/>
              <a:t>KING: Because we’ve had ministers on who said, your record don’t count. You either believe in Christ or you don’t. If you believe in Christ, you are, you are going to heaven. And if you don’t, no matter what you’ve done in your life, you </a:t>
            </a:r>
            <a:r>
              <a:rPr lang="en-US" dirty="0" err="1"/>
              <a:t>ain’t</a:t>
            </a:r>
            <a:r>
              <a:rPr lang="en-US" dirty="0"/>
              <a:t>. </a:t>
            </a:r>
          </a:p>
          <a:p>
            <a:r>
              <a:rPr lang="en-US" dirty="0"/>
              <a:t>PASTOR: Yeah, I don’t know. There’s probably a balance between. I believe you have to know Christ. But I think that if you know Christ, if you’re a believer in God, you’re going to have some good works. I think it’s a cop-out to say I’m a Christian but I don’t ever do anything . . . </a:t>
            </a:r>
          </a:p>
          <a:p>
            <a:r>
              <a:rPr lang="en-US" dirty="0"/>
              <a:t>KING: What if you’re Jewish or Muslim, you don’t accept Christ at all? </a:t>
            </a:r>
          </a:p>
          <a:p>
            <a:r>
              <a:rPr lang="en-US" dirty="0"/>
              <a:t>PASTOR: You know, I’m very careful about saying who would and wouldn’t go to heaven. I don’t know . . . </a:t>
            </a:r>
          </a:p>
          <a:p>
            <a:r>
              <a:rPr lang="en-US" dirty="0"/>
              <a:t>KING: If you believe you have to believe in Christ? They’re wrong, aren’t they? </a:t>
            </a:r>
          </a:p>
          <a:p>
            <a:r>
              <a:rPr lang="en-US" dirty="0"/>
              <a:t>PASTOR: Well, I don’t know if I believe they’re wrong…I spent a lot of time in India with my father. I don’t know all about their religion. But I know they love God. And I don’t know. I’ve seen their sincerity. So I don’t know.</a:t>
            </a:r>
          </a:p>
        </p:txBody>
      </p:sp>
    </p:spTree>
    <p:extLst>
      <p:ext uri="{BB962C8B-B14F-4D97-AF65-F5344CB8AC3E}">
        <p14:creationId xmlns:p14="http://schemas.microsoft.com/office/powerpoint/2010/main" val="213445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9E929-A6CA-0F48-8848-BB17EE1E9E8F}"/>
              </a:ext>
            </a:extLst>
          </p:cNvPr>
          <p:cNvSpPr>
            <a:spLocks noGrp="1"/>
          </p:cNvSpPr>
          <p:nvPr>
            <p:ph type="title"/>
          </p:nvPr>
        </p:nvSpPr>
        <p:spPr/>
        <p:txBody>
          <a:bodyPr/>
          <a:lstStyle/>
          <a:p>
            <a:r>
              <a:rPr lang="en-US" dirty="0"/>
              <a:t>False Teachers and Pastors</a:t>
            </a:r>
          </a:p>
        </p:txBody>
      </p:sp>
      <p:sp>
        <p:nvSpPr>
          <p:cNvPr id="3" name="Content Placeholder 2">
            <a:extLst>
              <a:ext uri="{FF2B5EF4-FFF2-40B4-BE49-F238E27FC236}">
                <a16:creationId xmlns:a16="http://schemas.microsoft.com/office/drawing/2014/main" id="{309A4FC3-7603-3C4C-8643-4B2763E5AB0E}"/>
              </a:ext>
            </a:extLst>
          </p:cNvPr>
          <p:cNvSpPr>
            <a:spLocks noGrp="1"/>
          </p:cNvSpPr>
          <p:nvPr>
            <p:ph idx="1"/>
          </p:nvPr>
        </p:nvSpPr>
        <p:spPr>
          <a:xfrm>
            <a:off x="838200" y="1484416"/>
            <a:ext cx="10515600" cy="5201391"/>
          </a:xfrm>
        </p:spPr>
        <p:txBody>
          <a:bodyPr/>
          <a:lstStyle/>
          <a:p>
            <a:r>
              <a:rPr lang="en-US" dirty="0"/>
              <a:t>Acts 20:28-30: “Pay careful attention to yourselves and to all the flock, in which the Holy Spirit has made you overseers, to care for the church of God,</a:t>
            </a:r>
            <a:r>
              <a:rPr lang="en-US" baseline="30000" dirty="0"/>
              <a:t> </a:t>
            </a:r>
            <a:r>
              <a:rPr lang="en-US" dirty="0"/>
              <a:t>which he obtained with his own blood.</a:t>
            </a:r>
            <a:r>
              <a:rPr lang="en-US" baseline="30000" dirty="0"/>
              <a:t> </a:t>
            </a:r>
            <a:r>
              <a:rPr lang="en-US" b="1" baseline="30000" dirty="0"/>
              <a:t>29 </a:t>
            </a:r>
            <a:r>
              <a:rPr lang="en-US" dirty="0"/>
              <a:t>I know that after my departure fierce wolves will come in among you, not sparing the flock; </a:t>
            </a:r>
            <a:r>
              <a:rPr lang="en-US" b="1" baseline="30000" dirty="0"/>
              <a:t>30 </a:t>
            </a:r>
            <a:r>
              <a:rPr lang="en-US" dirty="0"/>
              <a:t>and from among your own selves will arise men speaking twisted things, to draw away the disciples after them.”</a:t>
            </a:r>
          </a:p>
          <a:p>
            <a:r>
              <a:rPr lang="en-US" dirty="0"/>
              <a:t>Jude 1:3-4: “…contend for the faith that was once for all delivered to the saints. For certain people have crept in unnoticed…ungodly people, who pervert the grace of our God into sensuality and deny our only Master and Lord, Jesus Christ.”</a:t>
            </a:r>
          </a:p>
          <a:p>
            <a:endParaRPr lang="en-US" dirty="0"/>
          </a:p>
        </p:txBody>
      </p:sp>
    </p:spTree>
    <p:extLst>
      <p:ext uri="{BB962C8B-B14F-4D97-AF65-F5344CB8AC3E}">
        <p14:creationId xmlns:p14="http://schemas.microsoft.com/office/powerpoint/2010/main" val="18335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6B0D7-059E-A34C-9AF5-C40A312F080E}"/>
              </a:ext>
            </a:extLst>
          </p:cNvPr>
          <p:cNvSpPr>
            <a:spLocks noGrp="1"/>
          </p:cNvSpPr>
          <p:nvPr>
            <p:ph type="title"/>
          </p:nvPr>
        </p:nvSpPr>
        <p:spPr/>
        <p:txBody>
          <a:bodyPr/>
          <a:lstStyle/>
          <a:p>
            <a:r>
              <a:rPr lang="en-US" dirty="0"/>
              <a:t>False Teachers and Pastors</a:t>
            </a:r>
          </a:p>
        </p:txBody>
      </p:sp>
      <p:sp>
        <p:nvSpPr>
          <p:cNvPr id="3" name="Content Placeholder 2">
            <a:extLst>
              <a:ext uri="{FF2B5EF4-FFF2-40B4-BE49-F238E27FC236}">
                <a16:creationId xmlns:a16="http://schemas.microsoft.com/office/drawing/2014/main" id="{F94848BE-1173-624D-B85C-BEB26CD4CAE4}"/>
              </a:ext>
            </a:extLst>
          </p:cNvPr>
          <p:cNvSpPr>
            <a:spLocks noGrp="1"/>
          </p:cNvSpPr>
          <p:nvPr>
            <p:ph idx="1"/>
          </p:nvPr>
        </p:nvSpPr>
        <p:spPr/>
        <p:txBody>
          <a:bodyPr/>
          <a:lstStyle/>
          <a:p>
            <a:r>
              <a:rPr lang="en-US" dirty="0"/>
              <a:t>2 Peter 2:1: “But false prophets also arose among the people, just as there will be false teachers among you, who will secretly bring in destructive heresies, even denying the Master who bought them, bringing upon themselves swift destruction.”</a:t>
            </a:r>
          </a:p>
        </p:txBody>
      </p:sp>
    </p:spTree>
    <p:extLst>
      <p:ext uri="{BB962C8B-B14F-4D97-AF65-F5344CB8AC3E}">
        <p14:creationId xmlns:p14="http://schemas.microsoft.com/office/powerpoint/2010/main" val="359491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68CF-4B20-DC4F-AC44-8770ED4A2679}"/>
              </a:ext>
            </a:extLst>
          </p:cNvPr>
          <p:cNvSpPr>
            <a:spLocks noGrp="1"/>
          </p:cNvSpPr>
          <p:nvPr>
            <p:ph type="title"/>
          </p:nvPr>
        </p:nvSpPr>
        <p:spPr/>
        <p:txBody>
          <a:bodyPr/>
          <a:lstStyle/>
          <a:p>
            <a:r>
              <a:rPr lang="en-US" dirty="0"/>
              <a:t>False Teachers in the Latter Times</a:t>
            </a:r>
          </a:p>
        </p:txBody>
      </p:sp>
      <p:sp>
        <p:nvSpPr>
          <p:cNvPr id="3" name="Content Placeholder 2">
            <a:extLst>
              <a:ext uri="{FF2B5EF4-FFF2-40B4-BE49-F238E27FC236}">
                <a16:creationId xmlns:a16="http://schemas.microsoft.com/office/drawing/2014/main" id="{5013CB73-69FE-0F40-BE97-5F1D5EC10019}"/>
              </a:ext>
            </a:extLst>
          </p:cNvPr>
          <p:cNvSpPr>
            <a:spLocks noGrp="1"/>
          </p:cNvSpPr>
          <p:nvPr>
            <p:ph idx="1"/>
          </p:nvPr>
        </p:nvSpPr>
        <p:spPr>
          <a:xfrm>
            <a:off x="838200" y="1448790"/>
            <a:ext cx="10515600" cy="4728173"/>
          </a:xfrm>
        </p:spPr>
        <p:txBody>
          <a:bodyPr/>
          <a:lstStyle/>
          <a:p>
            <a:r>
              <a:rPr lang="en-US" dirty="0"/>
              <a:t>Matthew 24:24: “For false </a:t>
            </a:r>
            <a:r>
              <a:rPr lang="en-US" dirty="0" err="1"/>
              <a:t>christs</a:t>
            </a:r>
            <a:r>
              <a:rPr lang="en-US" dirty="0"/>
              <a:t> and false prophets will arise and perform great signs and wonders, so as to lead astray, if possible, even the elect.”</a:t>
            </a:r>
          </a:p>
          <a:p>
            <a:pPr lvl="1"/>
            <a:r>
              <a:rPr lang="en-US" dirty="0"/>
              <a:t>See also Matthew 7:22-23</a:t>
            </a:r>
          </a:p>
          <a:p>
            <a:r>
              <a:rPr lang="en-US" dirty="0"/>
              <a:t>1 Timothy 4:1: “Now the Spirit expressly says that in later times some will depart from the faith by devoting themselves to deceitful spirits and teachings of demons…”</a:t>
            </a:r>
          </a:p>
          <a:p>
            <a:r>
              <a:rPr lang="en-US" dirty="0"/>
              <a:t>2 Timothy 4:3: “For the time is coming when people will not endure sound teaching, but having itching ears they will accumulate for themselves teachers to suit their own passions…”</a:t>
            </a:r>
          </a:p>
          <a:p>
            <a:endParaRPr lang="en-US" dirty="0"/>
          </a:p>
        </p:txBody>
      </p:sp>
    </p:spTree>
    <p:extLst>
      <p:ext uri="{BB962C8B-B14F-4D97-AF65-F5344CB8AC3E}">
        <p14:creationId xmlns:p14="http://schemas.microsoft.com/office/powerpoint/2010/main" val="100737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1F467-565E-564F-934F-28B4E3AD3D8A}"/>
              </a:ext>
            </a:extLst>
          </p:cNvPr>
          <p:cNvSpPr>
            <a:spLocks noGrp="1"/>
          </p:cNvSpPr>
          <p:nvPr>
            <p:ph type="title"/>
          </p:nvPr>
        </p:nvSpPr>
        <p:spPr/>
        <p:txBody>
          <a:bodyPr/>
          <a:lstStyle/>
          <a:p>
            <a:r>
              <a:rPr lang="en-US" dirty="0"/>
              <a:t>Try the spirits, verse 1 and 2</a:t>
            </a:r>
          </a:p>
        </p:txBody>
      </p:sp>
      <p:sp>
        <p:nvSpPr>
          <p:cNvPr id="3" name="Content Placeholder 2">
            <a:extLst>
              <a:ext uri="{FF2B5EF4-FFF2-40B4-BE49-F238E27FC236}">
                <a16:creationId xmlns:a16="http://schemas.microsoft.com/office/drawing/2014/main" id="{C943AC15-3160-3648-8F9A-784E3C61D701}"/>
              </a:ext>
            </a:extLst>
          </p:cNvPr>
          <p:cNvSpPr>
            <a:spLocks noGrp="1"/>
          </p:cNvSpPr>
          <p:nvPr>
            <p:ph idx="1"/>
          </p:nvPr>
        </p:nvSpPr>
        <p:spPr/>
        <p:txBody>
          <a:bodyPr/>
          <a:lstStyle/>
          <a:p>
            <a:r>
              <a:rPr lang="en-US" dirty="0"/>
              <a:t>What does the word ‘spirit’ mean?</a:t>
            </a:r>
          </a:p>
          <a:p>
            <a:r>
              <a:rPr lang="en-US" dirty="0"/>
              <a:t>Bible commentator Thayer: “One in whom a spirit is manifest, or embodied, hence one actuated by a spirit, whether divine or demonical.”</a:t>
            </a:r>
          </a:p>
          <a:p>
            <a:r>
              <a:rPr lang="en-US" dirty="0"/>
              <a:t>What does the word ‘try’ mean?</a:t>
            </a:r>
          </a:p>
          <a:p>
            <a:r>
              <a:rPr lang="en-US" dirty="0"/>
              <a:t>Try means to burn a metal, to determine whether it is real or fake,</a:t>
            </a:r>
          </a:p>
        </p:txBody>
      </p:sp>
    </p:spTree>
    <p:extLst>
      <p:ext uri="{BB962C8B-B14F-4D97-AF65-F5344CB8AC3E}">
        <p14:creationId xmlns:p14="http://schemas.microsoft.com/office/powerpoint/2010/main" val="2761465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597</Words>
  <Application>Microsoft Macintosh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Try the spirits</vt:lpstr>
      <vt:lpstr>1 John 4:1-6</vt:lpstr>
      <vt:lpstr>Puritan Richard Baxter</vt:lpstr>
      <vt:lpstr>E.M. Bounds</vt:lpstr>
      <vt:lpstr>Transcript of Larry King Interview</vt:lpstr>
      <vt:lpstr>False Teachers and Pastors</vt:lpstr>
      <vt:lpstr>False Teachers and Pastors</vt:lpstr>
      <vt:lpstr>False Teachers in the Latter Times</vt:lpstr>
      <vt:lpstr>Try the spirits, verse 1 and 2</vt:lpstr>
      <vt:lpstr>Two tests to a spirit</vt:lpstr>
      <vt:lpstr>Two tests to a spirit</vt:lpstr>
      <vt:lpstr>Application</vt:lpstr>
      <vt:lpstr>A True Confession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Try the spirits</dc:title>
  <dc:creator>Melody En Qin Appleton</dc:creator>
  <cp:lastModifiedBy>Melody En Qin Appleton</cp:lastModifiedBy>
  <cp:revision>4</cp:revision>
  <dcterms:created xsi:type="dcterms:W3CDTF">2019-10-19T13:11:31Z</dcterms:created>
  <dcterms:modified xsi:type="dcterms:W3CDTF">2019-10-19T13:37:37Z</dcterms:modified>
</cp:coreProperties>
</file>