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0080625" cy="7559675"/>
  <p:notesSz cx="7772400" cy="10058400"/>
  <p:defaultTextStyle>
    <a:defPPr>
      <a:defRPr lang="en-GB"/>
    </a:defPPr>
    <a:lvl1pPr marL="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b="0" i="0" u="none" kern="1200" baseline="0">
        <a:solidFill>
          <a:schemeClr val="bg1"/>
        </a:solidFill>
        <a:latin typeface="Arial" panose="020B0604020202020204" pitchFamily="34" charset="0"/>
        <a:ea typeface="Microsoft YaHei" panose="020B0503020204020204" charset="-122"/>
        <a:cs typeface="+mn-cs"/>
      </a:defRPr>
    </a:lvl1pPr>
    <a:lvl2pPr marL="742950" lvl="1" indent="-28575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gridSpacing cx="45006" cy="45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049" name="Rounded Rectangle 2048"/>
          <p:cNvSpPr/>
          <p:nvPr/>
        </p:nvSpPr>
        <p:spPr>
          <a:xfrm>
            <a:off x="0" y="0"/>
            <a:ext cx="7772400" cy="10058400"/>
          </a:xfrm>
          <a:prstGeom prst="roundRect">
            <a:avLst>
              <a:gd name="adj" fmla="val 19"/>
            </a:avLst>
          </a:prstGeom>
          <a:solidFill>
            <a:srgbClr val="FFFFFF"/>
          </a:solidFill>
          <a:ln w="9360">
            <a:noFill/>
          </a:ln>
        </p:spPr>
        <p:txBody>
          <a:bodyPr/>
          <a:p>
            <a:endParaRPr lang="en-US"/>
          </a:p>
        </p:txBody>
      </p:sp>
      <p:sp>
        <p:nvSpPr>
          <p:cNvPr id="2050" name="Rounded Rectangle 2049"/>
          <p:cNvSpPr/>
          <p:nvPr/>
        </p:nvSpPr>
        <p:spPr>
          <a:xfrm>
            <a:off x="0" y="0"/>
            <a:ext cx="7772400" cy="10058400"/>
          </a:xfrm>
          <a:prstGeom prst="roundRect">
            <a:avLst>
              <a:gd name="adj" fmla="val 19"/>
            </a:avLst>
          </a:prstGeom>
          <a:solidFill>
            <a:srgbClr val="FFFFFF"/>
          </a:solidFill>
          <a:ln w="9525">
            <a:noFill/>
          </a:ln>
        </p:spPr>
        <p:txBody>
          <a:bodyPr/>
          <a:p>
            <a:endParaRPr lang="en-US"/>
          </a:p>
        </p:txBody>
      </p:sp>
      <p:sp>
        <p:nvSpPr>
          <p:cNvPr id="2051" name="Rounded Rectangle 2050"/>
          <p:cNvSpPr/>
          <p:nvPr/>
        </p:nvSpPr>
        <p:spPr>
          <a:xfrm>
            <a:off x="0" y="0"/>
            <a:ext cx="7772400" cy="10058400"/>
          </a:xfrm>
          <a:prstGeom prst="roundRect">
            <a:avLst>
              <a:gd name="adj" fmla="val 19"/>
            </a:avLst>
          </a:prstGeom>
          <a:solidFill>
            <a:srgbClr val="FFFFFF"/>
          </a:solidFill>
          <a:ln w="9525">
            <a:noFill/>
          </a:ln>
        </p:spPr>
        <p:txBody>
          <a:bodyPr/>
          <a:p>
            <a:endParaRPr lang="en-US"/>
          </a:p>
        </p:txBody>
      </p:sp>
      <p:sp>
        <p:nvSpPr>
          <p:cNvPr id="2052" name="Slide Image Placeholder 2051"/>
          <p:cNvSpPr>
            <a:spLocks noGrp="1"/>
          </p:cNvSpPr>
          <p:nvPr>
            <p:ph type="sldImg"/>
          </p:nvPr>
        </p:nvSpPr>
        <p:spPr>
          <a:xfrm>
            <a:off x="1371600" y="763588"/>
            <a:ext cx="5022850" cy="3765550"/>
          </a:xfrm>
          <a:prstGeom prst="rect">
            <a:avLst/>
          </a:prstGeom>
          <a:noFill/>
          <a:ln w="9525">
            <a:noFill/>
          </a:ln>
        </p:spPr>
        <p:txBody>
          <a:bodyPr wrap="square" lIns="0" tIns="0" rIns="0" bIns="0" anchor="ctr"/>
          <a:p>
            <a:pPr lvl="0"/>
          </a:p>
        </p:txBody>
      </p:sp>
      <p:sp>
        <p:nvSpPr>
          <p:cNvPr id="2053" name="Text Placeholder 2052"/>
          <p:cNvSpPr>
            <a:spLocks noGrp="1"/>
          </p:cNvSpPr>
          <p:nvPr>
            <p:ph type="body"/>
          </p:nvPr>
        </p:nvSpPr>
        <p:spPr>
          <a:xfrm>
            <a:off x="777875" y="4776788"/>
            <a:ext cx="6211888" cy="4519612"/>
          </a:xfrm>
          <a:prstGeom prst="rect">
            <a:avLst/>
          </a:prstGeom>
          <a:noFill/>
          <a:ln w="9525">
            <a:noFill/>
          </a:ln>
        </p:spPr>
        <p:txBody>
          <a:bodyPr wrap="square" lIns="0" tIns="0" rIns="0" bIns="0" anchor="t"/>
          <a:p>
            <a:pPr lvl="0"/>
          </a:p>
        </p:txBody>
      </p:sp>
      <p:sp>
        <p:nvSpPr>
          <p:cNvPr id="2054" name="Header Placeholder 2053"/>
          <p:cNvSpPr>
            <a:spLocks noGrp="1"/>
          </p:cNvSpPr>
          <p:nvPr>
            <p:ph type="hdr"/>
          </p:nvPr>
        </p:nvSpPr>
        <p:spPr>
          <a:xfrm>
            <a:off x="0" y="0"/>
            <a:ext cx="3367088" cy="496888"/>
          </a:xfrm>
          <a:prstGeom prst="rect">
            <a:avLst/>
          </a:prstGeom>
          <a:noFill/>
          <a:ln w="9525">
            <a:noFill/>
          </a:ln>
        </p:spPr>
        <p:txBody>
          <a:bodyPr wrap="square" lIns="0" tIns="0" rIns="0" bIns="0" anchor="t"/>
          <a:p>
            <a:pPr lvl="0"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
        <p:nvSpPr>
          <p:cNvPr id="2055" name="Date Placeholder 2054"/>
          <p:cNvSpPr>
            <a:spLocks noGrp="1"/>
          </p:cNvSpPr>
          <p:nvPr>
            <p:ph type="dt"/>
          </p:nvPr>
        </p:nvSpPr>
        <p:spPr>
          <a:xfrm>
            <a:off x="4398963" y="0"/>
            <a:ext cx="3367087" cy="496888"/>
          </a:xfrm>
          <a:prstGeom prst="rect">
            <a:avLst/>
          </a:prstGeom>
          <a:noFill/>
          <a:ln w="9525">
            <a:noFill/>
          </a:ln>
        </p:spPr>
        <p:txBody>
          <a:bodyPr wrap="square" lIns="0" tIns="0" rIns="0" bIns="0" anchor="t"/>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
        <p:nvSpPr>
          <p:cNvPr id="2056" name="Footer Placeholder 2055"/>
          <p:cNvSpPr>
            <a:spLocks noGrp="1"/>
          </p:cNvSpPr>
          <p:nvPr>
            <p:ph type="ftr"/>
          </p:nvPr>
        </p:nvSpPr>
        <p:spPr>
          <a:xfrm>
            <a:off x="0" y="9555163"/>
            <a:ext cx="3367088" cy="496887"/>
          </a:xfrm>
          <a:prstGeom prst="rect">
            <a:avLst/>
          </a:prstGeom>
          <a:noFill/>
          <a:ln w="9525">
            <a:noFill/>
          </a:ln>
        </p:spPr>
        <p:txBody>
          <a:bodyPr wrap="square" lIns="0" tIns="0" rIns="0" bIns="0" anchor="b"/>
          <a:p>
            <a:pPr lvl="0"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
        <p:nvSpPr>
          <p:cNvPr id="2057" name="Slide Number Placeholder 2056"/>
          <p:cNvSpPr>
            <a:spLocks noGrp="1"/>
          </p:cNvSpPr>
          <p:nvPr>
            <p:ph type="sldNum"/>
          </p:nvPr>
        </p:nvSpPr>
        <p:spPr>
          <a:xfrm>
            <a:off x="4398963" y="9555163"/>
            <a:ext cx="3367087" cy="496887"/>
          </a:xfrm>
          <a:prstGeom prst="rect">
            <a:avLst/>
          </a:prstGeom>
          <a:noFill/>
          <a:ln w="9525">
            <a:noFill/>
          </a:ln>
        </p:spPr>
        <p:txBody>
          <a:bodyPr wrap="square" lIns="0" tIns="0" rIns="0" bIns="0" anchor="b"/>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 bg1="lt1" tx1="dk1" bg2="lt2" tx2="dk2" accent1="accent1" accent2="accent2" accent3="accent3" accent4="accent4" accent5="accent5" accent6="accent6" hlink="hlink" folHlink="folHlink"/>
  <p:hf hdr="0" ftr="0" dt="0"/>
  <p:notesStyle>
    <a:lvl1pPr marL="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1pPr>
    <a:lvl2pPr marL="742950" lvl="1" indent="-28575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2pPr>
    <a:lvl3pPr marL="1143000" lvl="2"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3pPr>
    <a:lvl4pPr marL="1600200" lvl="3"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4pPr>
    <a:lvl5pPr marL="2057400" lvl="4"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5pPr>
    <a:lvl6pPr marL="2286000" lvl="5"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6pPr>
    <a:lvl7pPr marL="2743200" lvl="6"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7pPr>
    <a:lvl8pPr marL="3200400" lvl="7"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8pPr>
    <a:lvl9pPr marL="3657600" lvl="8" indent="-22860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0481" name="Slide Image Placeholder 20480"/>
          <p:cNvSpPr txBox="1"/>
          <p:nvPr>
            <p:ph type="sldImg"/>
          </p:nvPr>
        </p:nvSpPr>
        <p:spPr>
          <a:xfrm>
            <a:off x="1371600" y="763588"/>
            <a:ext cx="5029200" cy="3771900"/>
          </a:xfrm>
          <a:prstGeom prst="rect">
            <a:avLst/>
          </a:prstGeom>
          <a:solidFill>
            <a:srgbClr val="FFFFFF"/>
          </a:solidFill>
          <a:ln w="9525" cap="flat" cmpd="sng">
            <a:solidFill>
              <a:srgbClr val="000000"/>
            </a:solidFill>
            <a:prstDash val="solid"/>
            <a:miter/>
            <a:headEnd type="none" w="med" len="med"/>
            <a:tailEnd type="none" w="med" len="med"/>
          </a:ln>
        </p:spPr>
      </p:sp>
      <p:sp>
        <p:nvSpPr>
          <p:cNvPr id="20482" name="Text Placeholder 20481"/>
          <p:cNvSpPr txBox="1"/>
          <p:nvPr>
            <p:ph type="body" idx="1"/>
          </p:nvPr>
        </p:nvSpPr>
        <p:spPr>
          <a:xfrm>
            <a:off x="777875" y="4776788"/>
            <a:ext cx="6218238" cy="4525962"/>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9697" name="Slide Image Placeholder 29696"/>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29698" name="Text Placeholder 29697"/>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0721" name="Slide Image Placeholder 30720"/>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30722" name="Text Placeholder 30721"/>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1745" name="Slide Image Placeholder 31744"/>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31746" name="Text Placeholder 31745"/>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2769" name="Slide Image Placeholder 32768"/>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32770" name="Text Placeholder 32769"/>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3793" name="Slide Image Placeholder 33792"/>
          <p:cNvSpPr txBox="1"/>
          <p:nvPr>
            <p:ph type="sldImg"/>
          </p:nvPr>
        </p:nvSpPr>
        <p:spPr>
          <a:xfrm>
            <a:off x="1371600" y="763588"/>
            <a:ext cx="5026025" cy="3768725"/>
          </a:xfrm>
          <a:prstGeom prst="rect">
            <a:avLst/>
          </a:prstGeom>
          <a:solidFill>
            <a:srgbClr val="FFFFFF"/>
          </a:solidFill>
          <a:ln w="9525" cap="flat" cmpd="sng">
            <a:solidFill>
              <a:srgbClr val="000000"/>
            </a:solidFill>
            <a:prstDash val="solid"/>
            <a:miter/>
            <a:headEnd type="none" w="med" len="med"/>
            <a:tailEnd type="none" w="med" len="med"/>
          </a:ln>
        </p:spPr>
      </p:sp>
      <p:sp>
        <p:nvSpPr>
          <p:cNvPr id="33794" name="Text Placeholder 33793"/>
          <p:cNvSpPr txBox="1"/>
          <p:nvPr>
            <p:ph type="body" idx="1"/>
          </p:nvPr>
        </p:nvSpPr>
        <p:spPr>
          <a:xfrm>
            <a:off x="777875" y="4776788"/>
            <a:ext cx="6215063" cy="4522787"/>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4817" name="Slide Image Placeholder 34816"/>
          <p:cNvSpPr txBox="1"/>
          <p:nvPr>
            <p:ph type="sldImg"/>
          </p:nvPr>
        </p:nvSpPr>
        <p:spPr>
          <a:xfrm>
            <a:off x="1371600" y="763588"/>
            <a:ext cx="5026025" cy="3768725"/>
          </a:xfrm>
          <a:prstGeom prst="rect">
            <a:avLst/>
          </a:prstGeom>
          <a:solidFill>
            <a:srgbClr val="FFFFFF"/>
          </a:solidFill>
          <a:ln w="9525" cap="flat" cmpd="sng">
            <a:solidFill>
              <a:srgbClr val="000000"/>
            </a:solidFill>
            <a:prstDash val="solid"/>
            <a:miter/>
            <a:headEnd type="none" w="med" len="med"/>
            <a:tailEnd type="none" w="med" len="med"/>
          </a:ln>
        </p:spPr>
      </p:sp>
      <p:sp>
        <p:nvSpPr>
          <p:cNvPr id="34818" name="Text Placeholder 34817"/>
          <p:cNvSpPr txBox="1"/>
          <p:nvPr>
            <p:ph type="body" idx="1"/>
          </p:nvPr>
        </p:nvSpPr>
        <p:spPr>
          <a:xfrm>
            <a:off x="777875" y="4776788"/>
            <a:ext cx="6215063" cy="4522787"/>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5841" name="Slide Image Placeholder 35840"/>
          <p:cNvSpPr txBox="1"/>
          <p:nvPr>
            <p:ph type="sldImg"/>
          </p:nvPr>
        </p:nvSpPr>
        <p:spPr>
          <a:xfrm>
            <a:off x="1371600" y="763588"/>
            <a:ext cx="5026025" cy="3768725"/>
          </a:xfrm>
          <a:prstGeom prst="rect">
            <a:avLst/>
          </a:prstGeom>
          <a:solidFill>
            <a:srgbClr val="FFFFFF"/>
          </a:solidFill>
          <a:ln w="9525" cap="flat" cmpd="sng">
            <a:solidFill>
              <a:srgbClr val="000000"/>
            </a:solidFill>
            <a:prstDash val="solid"/>
            <a:miter/>
            <a:headEnd type="none" w="med" len="med"/>
            <a:tailEnd type="none" w="med" len="med"/>
          </a:ln>
        </p:spPr>
      </p:sp>
      <p:sp>
        <p:nvSpPr>
          <p:cNvPr id="35842" name="Text Placeholder 35841"/>
          <p:cNvSpPr txBox="1"/>
          <p:nvPr>
            <p:ph type="body" idx="1"/>
          </p:nvPr>
        </p:nvSpPr>
        <p:spPr>
          <a:xfrm>
            <a:off x="777875" y="4776788"/>
            <a:ext cx="6215063" cy="4522787"/>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36865" name="Slide Image Placeholder 36864"/>
          <p:cNvSpPr txBox="1"/>
          <p:nvPr>
            <p:ph type="sldImg"/>
          </p:nvPr>
        </p:nvSpPr>
        <p:spPr>
          <a:xfrm>
            <a:off x="1371600" y="763588"/>
            <a:ext cx="5026025" cy="3768725"/>
          </a:xfrm>
          <a:prstGeom prst="rect">
            <a:avLst/>
          </a:prstGeom>
          <a:solidFill>
            <a:srgbClr val="FFFFFF"/>
          </a:solidFill>
          <a:ln w="9525" cap="flat" cmpd="sng">
            <a:solidFill>
              <a:srgbClr val="000000"/>
            </a:solidFill>
            <a:prstDash val="solid"/>
            <a:miter/>
            <a:headEnd type="none" w="med" len="med"/>
            <a:tailEnd type="none" w="med" len="med"/>
          </a:ln>
        </p:spPr>
      </p:sp>
      <p:sp>
        <p:nvSpPr>
          <p:cNvPr id="36866" name="Text Placeholder 36865"/>
          <p:cNvSpPr txBox="1"/>
          <p:nvPr>
            <p:ph type="body" idx="1"/>
          </p:nvPr>
        </p:nvSpPr>
        <p:spPr>
          <a:xfrm>
            <a:off x="777875" y="4776788"/>
            <a:ext cx="6215063" cy="4522787"/>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1505" name="Slide Image Placeholder 21504"/>
          <p:cNvSpPr txBox="1"/>
          <p:nvPr>
            <p:ph type="sldImg"/>
          </p:nvPr>
        </p:nvSpPr>
        <p:spPr>
          <a:xfrm>
            <a:off x="1371600" y="763588"/>
            <a:ext cx="5029200" cy="3771900"/>
          </a:xfrm>
          <a:prstGeom prst="rect">
            <a:avLst/>
          </a:prstGeom>
          <a:solidFill>
            <a:srgbClr val="FFFFFF"/>
          </a:solidFill>
          <a:ln w="9525" cap="flat" cmpd="sng">
            <a:solidFill>
              <a:srgbClr val="000000"/>
            </a:solidFill>
            <a:prstDash val="solid"/>
            <a:miter/>
            <a:headEnd type="none" w="med" len="med"/>
            <a:tailEnd type="none" w="med" len="med"/>
          </a:ln>
        </p:spPr>
      </p:sp>
      <p:sp>
        <p:nvSpPr>
          <p:cNvPr id="21506" name="Text Placeholder 21505"/>
          <p:cNvSpPr txBox="1"/>
          <p:nvPr>
            <p:ph type="body" idx="1"/>
          </p:nvPr>
        </p:nvSpPr>
        <p:spPr>
          <a:xfrm>
            <a:off x="777875" y="4776788"/>
            <a:ext cx="6218238" cy="4525962"/>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2529" name="Slide Image Placeholder 22528"/>
          <p:cNvSpPr txBox="1"/>
          <p:nvPr>
            <p:ph type="sldImg"/>
          </p:nvPr>
        </p:nvSpPr>
        <p:spPr>
          <a:xfrm>
            <a:off x="1371600" y="763588"/>
            <a:ext cx="5029200" cy="3771900"/>
          </a:xfrm>
          <a:prstGeom prst="rect">
            <a:avLst/>
          </a:prstGeom>
          <a:solidFill>
            <a:srgbClr val="FFFFFF"/>
          </a:solidFill>
          <a:ln w="9525" cap="flat" cmpd="sng">
            <a:solidFill>
              <a:srgbClr val="000000"/>
            </a:solidFill>
            <a:prstDash val="solid"/>
            <a:miter/>
            <a:headEnd type="none" w="med" len="med"/>
            <a:tailEnd type="none" w="med" len="med"/>
          </a:ln>
        </p:spPr>
      </p:sp>
      <p:sp>
        <p:nvSpPr>
          <p:cNvPr id="22530" name="Text Placeholder 22529"/>
          <p:cNvSpPr txBox="1"/>
          <p:nvPr>
            <p:ph type="body" idx="1"/>
          </p:nvPr>
        </p:nvSpPr>
        <p:spPr>
          <a:xfrm>
            <a:off x="777875" y="4776788"/>
            <a:ext cx="6218238" cy="4525962"/>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3553" name="Slide Image Placeholder 23552"/>
          <p:cNvSpPr txBox="1"/>
          <p:nvPr>
            <p:ph type="sldImg"/>
          </p:nvPr>
        </p:nvSpPr>
        <p:spPr>
          <a:xfrm>
            <a:off x="1371600" y="763588"/>
            <a:ext cx="5029200" cy="3771900"/>
          </a:xfrm>
          <a:prstGeom prst="rect">
            <a:avLst/>
          </a:prstGeom>
          <a:solidFill>
            <a:srgbClr val="FFFFFF"/>
          </a:solidFill>
          <a:ln w="9525" cap="flat" cmpd="sng">
            <a:solidFill>
              <a:srgbClr val="000000"/>
            </a:solidFill>
            <a:prstDash val="solid"/>
            <a:miter/>
            <a:headEnd type="none" w="med" len="med"/>
            <a:tailEnd type="none" w="med" len="med"/>
          </a:ln>
        </p:spPr>
      </p:sp>
      <p:sp>
        <p:nvSpPr>
          <p:cNvPr id="23554" name="Text Placeholder 23553"/>
          <p:cNvSpPr txBox="1"/>
          <p:nvPr>
            <p:ph type="body" idx="1"/>
          </p:nvPr>
        </p:nvSpPr>
        <p:spPr>
          <a:xfrm>
            <a:off x="777875" y="4776788"/>
            <a:ext cx="6218238" cy="4525962"/>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4577" name="Slide Image Placeholder 24576"/>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24578" name="Text Placeholder 24577"/>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5601" name="Slide Image Placeholder 25600"/>
          <p:cNvSpPr txBox="1"/>
          <p:nvPr>
            <p:ph type="sldImg"/>
          </p:nvPr>
        </p:nvSpPr>
        <p:spPr>
          <a:xfrm>
            <a:off x="1371600" y="763588"/>
            <a:ext cx="5029200" cy="3771900"/>
          </a:xfrm>
          <a:prstGeom prst="rect">
            <a:avLst/>
          </a:prstGeom>
          <a:solidFill>
            <a:srgbClr val="FFFFFF"/>
          </a:solidFill>
          <a:ln w="9525" cap="flat" cmpd="sng">
            <a:solidFill>
              <a:srgbClr val="000000"/>
            </a:solidFill>
            <a:prstDash val="solid"/>
            <a:miter/>
            <a:headEnd type="none" w="med" len="med"/>
            <a:tailEnd type="none" w="med" len="med"/>
          </a:ln>
        </p:spPr>
      </p:sp>
      <p:sp>
        <p:nvSpPr>
          <p:cNvPr id="25602" name="Text Placeholder 25601"/>
          <p:cNvSpPr txBox="1"/>
          <p:nvPr>
            <p:ph type="body" idx="1"/>
          </p:nvPr>
        </p:nvSpPr>
        <p:spPr>
          <a:xfrm>
            <a:off x="777875" y="4776788"/>
            <a:ext cx="6218238" cy="4525962"/>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6625" name="Slide Image Placeholder 26624"/>
          <p:cNvSpPr txBox="1"/>
          <p:nvPr>
            <p:ph type="sldImg"/>
          </p:nvPr>
        </p:nvSpPr>
        <p:spPr>
          <a:xfrm>
            <a:off x="1371600" y="763588"/>
            <a:ext cx="5029200" cy="3771900"/>
          </a:xfrm>
          <a:prstGeom prst="rect">
            <a:avLst/>
          </a:prstGeom>
          <a:solidFill>
            <a:srgbClr val="FFFFFF"/>
          </a:solidFill>
          <a:ln w="9525" cap="flat" cmpd="sng">
            <a:solidFill>
              <a:srgbClr val="000000"/>
            </a:solidFill>
            <a:prstDash val="solid"/>
            <a:miter/>
            <a:headEnd type="none" w="med" len="med"/>
            <a:tailEnd type="none" w="med" len="med"/>
          </a:ln>
        </p:spPr>
      </p:sp>
      <p:sp>
        <p:nvSpPr>
          <p:cNvPr id="26626" name="Text Placeholder 26625"/>
          <p:cNvSpPr txBox="1"/>
          <p:nvPr>
            <p:ph type="body" idx="1"/>
          </p:nvPr>
        </p:nvSpPr>
        <p:spPr>
          <a:xfrm>
            <a:off x="777875" y="4776788"/>
            <a:ext cx="6218238" cy="4525962"/>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7649" name="Slide Image Placeholder 27648"/>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27650" name="Text Placeholder 27649"/>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8673" name="Slide Image Placeholder 28672"/>
          <p:cNvSpPr txBox="1"/>
          <p:nvPr>
            <p:ph type="sldImg"/>
          </p:nvPr>
        </p:nvSpPr>
        <p:spPr>
          <a:xfrm>
            <a:off x="1371600" y="763588"/>
            <a:ext cx="5027613" cy="3770312"/>
          </a:xfrm>
          <a:prstGeom prst="rect">
            <a:avLst/>
          </a:prstGeom>
          <a:solidFill>
            <a:srgbClr val="FFFFFF"/>
          </a:solidFill>
          <a:ln w="9525" cap="flat" cmpd="sng">
            <a:solidFill>
              <a:srgbClr val="000000"/>
            </a:solidFill>
            <a:prstDash val="solid"/>
            <a:miter/>
            <a:headEnd type="none" w="med" len="med"/>
            <a:tailEnd type="none" w="med" len="med"/>
          </a:ln>
        </p:spPr>
      </p:sp>
      <p:sp>
        <p:nvSpPr>
          <p:cNvPr id="28674" name="Text Placeholder 28673"/>
          <p:cNvSpPr txBox="1"/>
          <p:nvPr>
            <p:ph type="body" idx="1"/>
          </p:nvPr>
        </p:nvSpPr>
        <p:spPr>
          <a:xfrm>
            <a:off x="777875" y="4776788"/>
            <a:ext cx="6216650" cy="4524375"/>
          </a:xfrm>
          <a:prstGeom prst="rect">
            <a:avLst/>
          </a:prstGeom>
          <a:noFill/>
          <a:ln w="9525">
            <a:noFill/>
          </a:ln>
        </p:spPr>
        <p:txBody>
          <a:bodyPr wrap="none" anchor="ctr"/>
          <a:p>
            <a:pPr lvl="0"/>
          </a:p>
        </p:txBody>
      </p:sp>
      <p:sp>
        <p:nvSpPr>
          <p:cNvPr id="2" name="Slide Number Placeholder 1"/>
          <p:cNvSpPr/>
          <p:nvPr>
            <p:ph type="sldNum" idx="2"/>
          </p:nvPr>
        </p:nvSpPr>
        <p:spPr/>
        <p:txBody>
          <a:bodyPr/>
          <a:p>
            <a:pPr lvl="0" algn="r" defTabSz="0" eaLnBrk="1">
              <a:lnSpc>
                <a:spcPct val="95000"/>
              </a:lnSpc>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sz="1400" dirty="0" err="1">
                <a:solidFill>
                  <a:srgbClr val="000000"/>
                </a:solidFill>
                <a:latin typeface="Times New Roman" panose="02020603050405020304" pitchFamily="16" charset="0"/>
                <a:cs typeface="Lucida Sans Unicode" panose="020B0602030504020204" charset="0"/>
              </a:rPr>
            </a:fld>
            <a:endParaRPr lang="en-US" altLang="x-none" sz="1400" dirty="0" err="1">
              <a:solidFill>
                <a:srgbClr val="000000"/>
              </a:solidFill>
              <a:latin typeface="Times New Roman" panose="02020603050405020304" pitchFamily="16" charset="0"/>
              <a:ea typeface="Lucida Sans Unicode" panose="020B0602030504020204" charset="0"/>
              <a:cs typeface="Lucida Sans Unicode" panose="020B060203050402020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078" y="1237197"/>
            <a:ext cx="7560469" cy="2631887"/>
          </a:xfrm>
        </p:spPr>
        <p:txBody>
          <a:bodyPr anchor="b"/>
          <a:lstStyle>
            <a:lvl1pPr algn="ctr">
              <a:defRPr sz="4960"/>
            </a:lvl1pPr>
          </a:lstStyle>
          <a:p>
            <a:r>
              <a:rPr lang="en-US" smtClean="0"/>
              <a:t>Click to edit Master title style</a:t>
            </a:r>
            <a:endParaRPr lang="en-US"/>
          </a:p>
        </p:txBody>
      </p:sp>
      <p:sp>
        <p:nvSpPr>
          <p:cNvPr id="3" name="Subtitle 2"/>
          <p:cNvSpPr>
            <a:spLocks noGrp="1"/>
          </p:cNvSpPr>
          <p:nvPr>
            <p:ph type="subTitle" idx="1"/>
          </p:nvPr>
        </p:nvSpPr>
        <p:spPr>
          <a:xfrm>
            <a:off x="1260078" y="3970580"/>
            <a:ext cx="7560469" cy="1825171"/>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90395" indent="0" algn="ctr">
              <a:buNone/>
              <a:defRPr sz="1325"/>
            </a:lvl6pPr>
            <a:lvl7pPr marL="2268220" indent="0" algn="ctr">
              <a:buNone/>
              <a:defRPr sz="1325"/>
            </a:lvl7pPr>
            <a:lvl8pPr marL="2646045" indent="0" algn="ctr">
              <a:buNone/>
              <a:defRPr sz="1325"/>
            </a:lvl8pPr>
            <a:lvl9pPr marL="3024505" indent="0" algn="ctr">
              <a:buNone/>
              <a:defRPr sz="1325"/>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5" name="Footer Placeholder 4"/>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Slide Number Placeholder 5"/>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5" name="Footer Placeholder 4"/>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Slide Number Placeholder 5"/>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707" y="301625"/>
            <a:ext cx="2266156" cy="6450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67097" cy="6450013"/>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5" name="Footer Placeholder 4"/>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Slide Number Placeholder 5"/>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5" name="Footer Placeholder 4"/>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Slide Number Placeholder 5"/>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0"/>
            <a:ext cx="8694539" cy="3144614"/>
          </a:xfrm>
        </p:spPr>
        <p:txBody>
          <a:bodyPr anchor="b"/>
          <a:lstStyle>
            <a:lvl1pPr>
              <a:defRPr sz="4960"/>
            </a:lvl1pPr>
          </a:lstStyle>
          <a:p>
            <a:r>
              <a:rPr lang="en-US" smtClean="0"/>
              <a:t>Click to edit Master title style</a:t>
            </a:r>
            <a:endParaRPr lang="en-US"/>
          </a:p>
        </p:txBody>
      </p:sp>
      <p:sp>
        <p:nvSpPr>
          <p:cNvPr id="3" name="Text Placeholder 2"/>
          <p:cNvSpPr>
            <a:spLocks noGrp="1"/>
          </p:cNvSpPr>
          <p:nvPr>
            <p:ph type="body" idx="1"/>
          </p:nvPr>
        </p:nvSpPr>
        <p:spPr>
          <a:xfrm>
            <a:off x="687793" y="5059033"/>
            <a:ext cx="8694539" cy="1653678"/>
          </a:xfrm>
        </p:spPr>
        <p:txBody>
          <a:bodyPr/>
          <a:lstStyle>
            <a:lvl1pPr marL="0" indent="0">
              <a:buNone/>
              <a:defRPr sz="1985">
                <a:solidFill>
                  <a:schemeClr val="tx1">
                    <a:tint val="75000"/>
                  </a:schemeClr>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90395"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4505" indent="0">
              <a:buNone/>
              <a:defRPr sz="1325">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5" name="Footer Placeholder 4"/>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Slide Number Placeholder 5"/>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41666" cy="49831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5126197" y="1768475"/>
            <a:ext cx="4441666" cy="49831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Footer Placeholder 5"/>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7" name="Slide Number Placeholder 6"/>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3"/>
            <a:ext cx="8694539" cy="146118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4356" y="1853171"/>
            <a:ext cx="4264576"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94356" y="2761381"/>
            <a:ext cx="4264576" cy="4061576"/>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5103316" y="1853171"/>
            <a:ext cx="4285579"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103316" y="2761381"/>
            <a:ext cx="4285579" cy="4061576"/>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8" name="Footer Placeholder 7"/>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9" name="Slide Number Placeholder 8"/>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4" name="Footer Placeholder 3"/>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5" name="Slide Number Placeholder 4"/>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3" name="Footer Placeholder 2"/>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4" name="Slide Number Placeholder 3"/>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r>
              <a:rPr lang="en-US" smtClean="0"/>
              <a:t>Click to edit Master title style</a:t>
            </a:r>
            <a:endParaRPr lang="en-US"/>
          </a:p>
        </p:txBody>
      </p:sp>
      <p:sp>
        <p:nvSpPr>
          <p:cNvPr id="3" name="Content Placeholder 2"/>
          <p:cNvSpPr>
            <a:spLocks noGrp="1"/>
          </p:cNvSpPr>
          <p:nvPr>
            <p:ph idx="1"/>
          </p:nvPr>
        </p:nvSpPr>
        <p:spPr>
          <a:xfrm>
            <a:off x="4285579" y="1088453"/>
            <a:ext cx="5103316" cy="537226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Footer Placeholder 5"/>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7" name="Slide Number Placeholder 6"/>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r>
              <a:rPr lang="en-US" smtClean="0"/>
              <a:t>Click to edit Master title style</a:t>
            </a:r>
            <a:endParaRPr lang="en-US"/>
          </a:p>
        </p:txBody>
      </p:sp>
      <p:sp>
        <p:nvSpPr>
          <p:cNvPr id="3" name="Picture Placeholder 2"/>
          <p:cNvSpPr>
            <a:spLocks noGrp="1"/>
          </p:cNvSpPr>
          <p:nvPr>
            <p:ph type="pic" idx="1"/>
          </p:nvPr>
        </p:nvSpPr>
        <p:spPr>
          <a:xfrm>
            <a:off x="4285579" y="1088453"/>
            <a:ext cx="5103316" cy="5372269"/>
          </a:xfrm>
        </p:spPr>
        <p:txBody>
          <a:bodyPr/>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90395" indent="0">
              <a:buNone/>
              <a:defRPr sz="1655"/>
            </a:lvl6pPr>
            <a:lvl7pPr marL="2268220" indent="0">
              <a:buNone/>
              <a:defRPr sz="1655"/>
            </a:lvl7pPr>
            <a:lvl8pPr marL="2646045" indent="0">
              <a:buNone/>
              <a:defRPr sz="1655"/>
            </a:lvl8pPr>
            <a:lvl9pPr marL="3024505" indent="0">
              <a:buNone/>
              <a:defRPr sz="1655"/>
            </a:lvl9pPr>
          </a:lstStyle>
          <a:p>
            <a:endParaRPr lang="en-US"/>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6" name="Footer Placeholder 5"/>
          <p:cNvSpPr>
            <a:spLocks noGrp="1"/>
          </p:cNvSpPr>
          <p:nvPr>
            <p:ph type="ftr" sz="quarter" idx="11"/>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7" name="Slide Number Placeholder 6"/>
          <p:cNvSpPr>
            <a:spLocks noGrp="1"/>
          </p:cNvSpPr>
          <p:nvPr>
            <p:ph type="sldNum" sz="quarter" idx="12"/>
          </p:nvPr>
        </p:nvSpPr>
        <p:spPr/>
        <p:txBody>
          <a:body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5" name="Title 1024"/>
          <p:cNvSpPr>
            <a:spLocks noGrp="1"/>
          </p:cNvSpPr>
          <p:nvPr>
            <p:ph type="title"/>
          </p:nvPr>
        </p:nvSpPr>
        <p:spPr>
          <a:xfrm>
            <a:off x="503238" y="301625"/>
            <a:ext cx="9064625" cy="1255713"/>
          </a:xfrm>
          <a:prstGeom prst="rect">
            <a:avLst/>
          </a:prstGeom>
          <a:noFill/>
          <a:ln w="9525">
            <a:noFill/>
          </a:ln>
        </p:spPr>
        <p:txBody>
          <a:bodyPr wrap="square" lIns="0" tIns="0" rIns="0" bIns="0" anchor="ctr"/>
          <a:p>
            <a:pPr lvl="0"/>
            <a:r>
              <a:rPr dirty="0"/>
              <a:t>Click to edit the title text format</a:t>
            </a:r>
            <a:endParaRPr dirty="0"/>
          </a:p>
        </p:txBody>
      </p:sp>
      <p:sp>
        <p:nvSpPr>
          <p:cNvPr id="1026" name="Text Placeholder 1025"/>
          <p:cNvSpPr>
            <a:spLocks noGrp="1"/>
          </p:cNvSpPr>
          <p:nvPr>
            <p:ph type="body" idx="1"/>
          </p:nvPr>
        </p:nvSpPr>
        <p:spPr>
          <a:xfrm>
            <a:off x="503238" y="1768475"/>
            <a:ext cx="9064625" cy="4983163"/>
          </a:xfrm>
          <a:prstGeom prst="rect">
            <a:avLst/>
          </a:prstGeom>
          <a:noFill/>
          <a:ln w="9525">
            <a:noFill/>
          </a:ln>
        </p:spPr>
        <p:txBody>
          <a:bodyPr wrap="square" lIns="0" tIns="28080" rIns="0" bIns="0" anchor="t"/>
          <a:p>
            <a:pPr lvl="0"/>
            <a:r>
              <a:rPr dirty="0"/>
              <a:t>Click to edit the outline text format</a:t>
            </a:r>
            <a:endParaRPr dirty="0"/>
          </a:p>
          <a:p>
            <a:pPr lvl="1"/>
            <a:r>
              <a:rPr dirty="0"/>
              <a:t>Second Outline Level</a:t>
            </a:r>
            <a:endParaRPr dirty="0"/>
          </a:p>
          <a:p>
            <a:pPr lvl="2"/>
            <a:r>
              <a:rPr dirty="0"/>
              <a:t>Third Outline Level</a:t>
            </a:r>
            <a:endParaRPr dirty="0"/>
          </a:p>
          <a:p>
            <a:pPr lvl="3"/>
            <a:r>
              <a:rPr dirty="0"/>
              <a:t>Fourth Outline Level</a:t>
            </a:r>
            <a:endParaRPr dirty="0"/>
          </a:p>
          <a:p>
            <a:pPr lvl="4"/>
            <a:r>
              <a:rPr dirty="0"/>
              <a:t>Fifth Outline Level</a:t>
            </a:r>
            <a:endParaRPr dirty="0"/>
          </a:p>
          <a:p>
            <a:pPr lvl="4"/>
            <a:r>
              <a:rPr dirty="0"/>
              <a:t>Sixth Outline Level</a:t>
            </a:r>
            <a:endParaRPr dirty="0"/>
          </a:p>
          <a:p>
            <a:pPr lvl="4"/>
            <a:r>
              <a:rPr dirty="0"/>
              <a:t>Seventh Outline Level</a:t>
            </a:r>
            <a:endParaRPr dirty="0"/>
          </a:p>
          <a:p>
            <a:pPr lvl="4"/>
            <a:r>
              <a:rPr dirty="0"/>
              <a:t>Eighth Outline Level</a:t>
            </a:r>
            <a:endParaRPr dirty="0"/>
          </a:p>
          <a:p>
            <a:pPr lvl="4"/>
            <a:r>
              <a:rPr dirty="0"/>
              <a:t>Ninth Outline Level</a:t>
            </a:r>
            <a:endParaRPr dirty="0"/>
          </a:p>
        </p:txBody>
      </p:sp>
      <p:sp>
        <p:nvSpPr>
          <p:cNvPr id="1027" name="Date Placeholder 1026"/>
          <p:cNvSpPr>
            <a:spLocks noGrp="1"/>
          </p:cNvSpPr>
          <p:nvPr>
            <p:ph type="dt"/>
          </p:nvPr>
        </p:nvSpPr>
        <p:spPr>
          <a:xfrm>
            <a:off x="503238" y="6886575"/>
            <a:ext cx="2341562" cy="514350"/>
          </a:xfrm>
          <a:prstGeom prst="rect">
            <a:avLst/>
          </a:prstGeom>
          <a:noFill/>
          <a:ln w="9525">
            <a:noFill/>
          </a:ln>
        </p:spPr>
        <p:txBody>
          <a:bodyPr wrap="square" lIns="0" tIns="0" rIns="0" bIns="0" anchor="t"/>
          <a:lstStyle>
            <a:lvl1pPr>
              <a:defRPr/>
            </a:lvl1p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1028" name="Footer Placeholder 1027"/>
          <p:cNvSpPr>
            <a:spLocks noGrp="1"/>
          </p:cNvSpPr>
          <p:nvPr>
            <p:ph type="ftr"/>
          </p:nvPr>
        </p:nvSpPr>
        <p:spPr>
          <a:xfrm>
            <a:off x="3448050" y="6886575"/>
            <a:ext cx="3189288" cy="514350"/>
          </a:xfrm>
          <a:prstGeom prst="rect">
            <a:avLst/>
          </a:prstGeom>
          <a:noFill/>
          <a:ln w="9525">
            <a:noFill/>
          </a:ln>
        </p:spPr>
        <p:txBody>
          <a:bodyPr wrap="square" lIns="0" tIns="0" rIns="0" bIns="0" anchor="t"/>
          <a:lstStyle>
            <a:lvl1pPr>
              <a:defRPr/>
            </a:lvl1p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x-none" dirty="0" err="1"/>
          </a:p>
        </p:txBody>
      </p:sp>
      <p:sp>
        <p:nvSpPr>
          <p:cNvPr id="1029" name="Slide Number Placeholder 1028"/>
          <p:cNvSpPr>
            <a:spLocks noGrp="1"/>
          </p:cNvSpPr>
          <p:nvPr>
            <p:ph type="sldNum"/>
          </p:nvPr>
        </p:nvSpPr>
        <p:spPr>
          <a:xfrm>
            <a:off x="7227888" y="6886575"/>
            <a:ext cx="2341562" cy="514350"/>
          </a:xfrm>
          <a:prstGeom prst="rect">
            <a:avLst/>
          </a:prstGeom>
          <a:noFill/>
          <a:ln w="9525">
            <a:noFill/>
          </a:ln>
        </p:spPr>
        <p:txBody>
          <a:bodyPr wrap="square" lIns="0" tIns="0" rIns="0" bIns="0" anchor="t"/>
          <a:lstStyle>
            <a:lvl1pPr>
              <a:defRPr/>
            </a:lvl1pPr>
          </a:lstStyle>
          <a:p>
            <a:pPr lvl="0" defTabSz="0" eaLnBrk="1">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0DB2DC-4C9A-4742-B13C-FB6460FD3503}" type="slidenum">
              <a:rPr lang="en-US" altLang="x-none" dirty="0" err="1"/>
            </a:fld>
            <a:endParaRPr lang="en-US" altLang="x-none" dirty="0" err="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mj-lt"/>
          <a:ea typeface="+mj-ea"/>
          <a:cs typeface="+mj-cs"/>
        </a:defRPr>
      </a:lvl1pPr>
      <a:lvl2pPr marL="742950" lvl="1" indent="-28575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2pPr>
      <a:lvl3pPr marL="1143000" lvl="2" indent="-22860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3pPr>
      <a:lvl4pPr marL="1600200" lvl="3" indent="-22860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4pPr>
      <a:lvl5pPr marL="2057400" lvl="4" indent="-22860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5pPr>
    </p:titleStyle>
    <p:bodyStyle>
      <a:lvl1pPr marL="342900" lvl="0" indent="-342900" algn="l" defTabSz="457200" rtl="0" eaLnBrk="1" fontAlgn="base" latinLnBrk="0" hangingPunct="0">
        <a:lnSpc>
          <a:spcPct val="93000"/>
        </a:lnSpc>
        <a:spcBef>
          <a:spcPct val="0"/>
        </a:spcBef>
        <a:spcAft>
          <a:spcPts val="1415"/>
        </a:spcAft>
        <a:buClr>
          <a:srgbClr val="000000"/>
        </a:buClr>
        <a:buSzPct val="100000"/>
        <a:buFont typeface="Times New Roman" panose="02020603050405020304" pitchFamily="16" charset="0"/>
        <a:buNone/>
        <a:defRPr sz="3200" b="0" i="0" u="none" kern="1200" baseline="0">
          <a:solidFill>
            <a:srgbClr val="000000"/>
          </a:solidFill>
          <a:latin typeface="+mn-lt"/>
          <a:ea typeface="+mn-ea"/>
          <a:cs typeface="+mn-cs"/>
        </a:defRPr>
      </a:lvl1pPr>
      <a:lvl2pPr marL="742950" lvl="1" indent="-285750" algn="l" defTabSz="457200" rtl="0" eaLnBrk="1" fontAlgn="base" latinLnBrk="0" hangingPunct="0">
        <a:lnSpc>
          <a:spcPct val="93000"/>
        </a:lnSpc>
        <a:spcBef>
          <a:spcPct val="0"/>
        </a:spcBef>
        <a:spcAft>
          <a:spcPts val="1140"/>
        </a:spcAft>
        <a:buClr>
          <a:srgbClr val="000000"/>
        </a:buClr>
        <a:buSzPct val="100000"/>
        <a:buFont typeface="Times New Roman" panose="02020603050405020304" pitchFamily="16" charset="0"/>
        <a:buNone/>
        <a:defRPr sz="2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57200" rtl="0" eaLnBrk="1" fontAlgn="base" latinLnBrk="0" hangingPunct="0">
        <a:lnSpc>
          <a:spcPct val="93000"/>
        </a:lnSpc>
        <a:spcBef>
          <a:spcPct val="0"/>
        </a:spcBef>
        <a:spcAft>
          <a:spcPts val="850"/>
        </a:spcAft>
        <a:buClr>
          <a:srgbClr val="000000"/>
        </a:buClr>
        <a:buSzPct val="100000"/>
        <a:buFont typeface="Times New Roman" panose="02020603050405020304" pitchFamily="16" charset="0"/>
        <a:buNone/>
        <a:defRPr sz="24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57200" rtl="0" eaLnBrk="1" fontAlgn="base" latinLnBrk="0" hangingPunct="0">
        <a:lnSpc>
          <a:spcPct val="93000"/>
        </a:lnSpc>
        <a:spcBef>
          <a:spcPct val="0"/>
        </a:spcBef>
        <a:spcAft>
          <a:spcPts val="575"/>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5720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5pPr>
      <a:lvl6pPr marL="2514600" lvl="5" indent="-228600" algn="l" defTabSz="45720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6pPr>
      <a:lvl7pPr marL="2971800" lvl="6" indent="-228600" algn="l" defTabSz="45720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7pPr>
      <a:lvl8pPr marL="3429000" lvl="7" indent="-228600" algn="l" defTabSz="45720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8pPr>
      <a:lvl9pPr marL="3886200" lvl="8" indent="-228600" algn="l" defTabSz="45720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9pPr>
    </p:bodyStyle>
    <p:otherStyle>
      <a:lvl1pPr marL="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mn-lt"/>
          <a:ea typeface="+mn-ea"/>
          <a:cs typeface="+mn-cs"/>
        </a:defRPr>
      </a:lvl1pPr>
      <a:lvl2pPr marL="742950" lvl="1" indent="-28575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073" name="Title 3072"/>
          <p:cNvSpPr>
            <a:spLocks noGrp="1"/>
          </p:cNvSpPr>
          <p:nvPr>
            <p:ph type="title"/>
          </p:nvPr>
        </p:nvSpPr>
        <p:spPr>
          <a:xfrm>
            <a:off x="503238" y="301625"/>
            <a:ext cx="9070975" cy="1262063"/>
          </a:xfrm>
          <a:ln/>
        </p:spPr>
        <p:txBody>
          <a:bodyPr wrap="square" lIns="0" tIns="38880" rIns="0" bIns="0" anchor="ctr"/>
          <a:p>
            <a:pPr defTabSz="0">
              <a:buClrTx/>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4400" kern="1200" baseline="0" dirty="0" err="1">
                <a:latin typeface="Arial" panose="020B0604020202020204" pitchFamily="34" charset="0"/>
                <a:ea typeface="Microsoft YaHei" panose="020B0503020204020204" charset="-122"/>
              </a:rPr>
              <a:t>Who Is Jesus? </a:t>
            </a:r>
            <a:endParaRPr lang="en-US" altLang="x-none" sz="4400" kern="1200" baseline="0" dirty="0" err="1">
              <a:latin typeface="Arial" panose="020B0604020202020204" pitchFamily="34" charset="0"/>
              <a:ea typeface="Microsoft YaHei" panose="020B0503020204020204" charset="-122"/>
            </a:endParaRPr>
          </a:p>
        </p:txBody>
      </p:sp>
      <p:sp>
        <p:nvSpPr>
          <p:cNvPr id="3074" name="Subtitle 3073"/>
          <p:cNvSpPr>
            <a:spLocks noGrp="1"/>
          </p:cNvSpPr>
          <p:nvPr>
            <p:ph type="subTitle" idx="1"/>
          </p:nvPr>
        </p:nvSpPr>
        <p:spPr>
          <a:xfrm>
            <a:off x="503238" y="1768475"/>
            <a:ext cx="9070975" cy="4989513"/>
          </a:xfrm>
          <a:ln/>
        </p:spPr>
        <p:txBody>
          <a:bodyPr wrap="square" lIns="0" tIns="0" rIns="0" bIns="0" anchor="ctr"/>
          <a:p>
            <a:endParaRPr/>
          </a:p>
        </p:txBody>
      </p:sp>
    </p:spTree>
  </p:cSld>
  <p:clrMapOvr>
    <a:masterClrMapping/>
  </p:clrMapOvr>
  <p:transition spd="med"/>
  <p:timing>
    <p:tnLst>
      <p:par>
        <p:cTn id="1" dur="indefinite"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2289" name="Title 12288"/>
          <p:cNvSpPr>
            <a:spLocks noGrp="1"/>
          </p:cNvSpPr>
          <p:nvPr>
            <p:ph type="title"/>
          </p:nvPr>
        </p:nvSpPr>
        <p:spPr>
          <a:xfrm>
            <a:off x="1189038" y="293688"/>
            <a:ext cx="9069387" cy="1260475"/>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From the Centurion's Perspective</a:t>
            </a:r>
            <a:endParaRPr lang="en-US" altLang="x-none" dirty="0" err="1"/>
          </a:p>
        </p:txBody>
      </p:sp>
      <p:sp>
        <p:nvSpPr>
          <p:cNvPr id="12290" name="Text Placeholder 12289"/>
          <p:cNvSpPr>
            <a:spLocks noGrp="1"/>
          </p:cNvSpPr>
          <p:nvPr>
            <p:ph type="body" idx="1"/>
          </p:nvPr>
        </p:nvSpPr>
        <p:spPr>
          <a:xfrm>
            <a:off x="2468563" y="1768475"/>
            <a:ext cx="7104062" cy="4987925"/>
          </a:xfrm>
          <a:ln/>
        </p:spPr>
        <p:txBody>
          <a:bodyPr wrap="square" lIns="0" tIns="28080" rIns="0" bIns="0" anchor="t"/>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Mark 15:39 - And when the centurion, who stood there in front of Jesus, saw how he died, he said, “Surely this man was the Son of God!”</a:t>
            </a:r>
            <a:endParaRPr lang="en-US" altLang="x-none" sz="2200" baseline="0" dirty="0" err="1">
              <a:latin typeface="Arial" panose="020B0604020202020204" pitchFamily="34" charset="0"/>
              <a:ea typeface="Microsoft YaHei" panose="020B0503020204020204" charset="-122"/>
            </a:endParaRPr>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He did not wake up planning to believe in Jesus.</a:t>
            </a:r>
            <a:endParaRPr lang="en-US" altLang="x-none" sz="2200" baseline="0" dirty="0" err="1">
              <a:latin typeface="Arial" panose="020B0604020202020204" pitchFamily="34" charset="0"/>
              <a:ea typeface="Microsoft YaHei" panose="020B0503020204020204" charset="-122"/>
            </a:endParaRPr>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He witnessed:</a:t>
            </a:r>
            <a:endParaRPr lang="en-US" altLang="x-none" sz="2200" baseline="0" dirty="0" err="1">
              <a:latin typeface="Arial" panose="020B0604020202020204" pitchFamily="34" charset="0"/>
              <a:ea typeface="Microsoft YaHei" panose="020B0503020204020204" charset="-122"/>
            </a:endParaRPr>
          </a:p>
          <a:p>
            <a:pPr marL="1171575" lvl="1" indent="-496570"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Darkness</a:t>
            </a:r>
            <a:endParaRPr lang="en-US" altLang="x-none" sz="2200" baseline="0" dirty="0" err="1">
              <a:latin typeface="Arial" panose="020B0604020202020204" pitchFamily="34" charset="0"/>
              <a:ea typeface="Microsoft YaHei" panose="020B0503020204020204" charset="-122"/>
            </a:endParaRPr>
          </a:p>
          <a:p>
            <a:pPr marL="1171575" lvl="1" indent="-496570"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Earthquake</a:t>
            </a:r>
            <a:endParaRPr lang="en-US" altLang="x-none" sz="2200" baseline="0" dirty="0" err="1">
              <a:latin typeface="Arial" panose="020B0604020202020204" pitchFamily="34" charset="0"/>
              <a:ea typeface="Microsoft YaHei" panose="020B0503020204020204" charset="-122"/>
            </a:endParaRPr>
          </a:p>
          <a:p>
            <a:pPr marL="1171575" lvl="1" indent="-496570"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Jesus' Response to Mockers</a:t>
            </a:r>
            <a:endParaRPr lang="en-US" altLang="x-none" sz="2200" baseline="0" dirty="0" err="1">
              <a:latin typeface="Arial" panose="020B0604020202020204" pitchFamily="34" charset="0"/>
              <a:ea typeface="Microsoft YaHei" panose="020B0503020204020204" charset="-122"/>
            </a:endParaRPr>
          </a:p>
          <a:p>
            <a:pPr marL="1171575" lvl="1" indent="-496570"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sz="2200" baseline="0" dirty="0" err="1">
                <a:latin typeface="Arial" panose="020B0604020202020204" pitchFamily="34" charset="0"/>
                <a:ea typeface="Microsoft YaHei" panose="020B0503020204020204" charset="-122"/>
              </a:rPr>
              <a:t>The Way Jesus Died</a:t>
            </a:r>
            <a:endParaRPr lang="en-US" altLang="x-none" sz="2200" baseline="0" dirty="0" err="1">
              <a:latin typeface="Arial" panose="020B0604020202020204" pitchFamily="34" charset="0"/>
              <a:ea typeface="Microsoft YaHei" panose="020B0503020204020204" charset="-122"/>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2290">
                                            <p:txEl>
                                              <p:charRg st="0" end="13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2290">
                                            <p:txEl>
                                              <p:charRg st="136" end="18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2290">
                                            <p:txEl>
                                              <p:charRg st="185" end="19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additive="repl">
                                        <p:cTn id="18" dur="1" fill="hold">
                                          <p:stCondLst>
                                            <p:cond delay="0"/>
                                          </p:stCondLst>
                                        </p:cTn>
                                        <p:tgtEl>
                                          <p:spTgt spid="12290">
                                            <p:txEl>
                                              <p:charRg st="199" end="20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additive="repl">
                                        <p:cTn id="22" dur="1" fill="hold">
                                          <p:stCondLst>
                                            <p:cond delay="0"/>
                                          </p:stCondLst>
                                        </p:cTn>
                                        <p:tgtEl>
                                          <p:spTgt spid="12290">
                                            <p:txEl>
                                              <p:charRg st="208" end="21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additive="repl">
                                        <p:cTn id="26" dur="1" fill="hold">
                                          <p:stCondLst>
                                            <p:cond delay="0"/>
                                          </p:stCondLst>
                                        </p:cTn>
                                        <p:tgtEl>
                                          <p:spTgt spid="12290">
                                            <p:txEl>
                                              <p:charRg st="219" end="24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additive="repl">
                                        <p:cTn id="30" dur="1" fill="hold">
                                          <p:stCondLst>
                                            <p:cond delay="0"/>
                                          </p:stCondLst>
                                        </p:cTn>
                                        <p:tgtEl>
                                          <p:spTgt spid="12290">
                                            <p:txEl>
                                              <p:charRg st="246" end="26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3313" name="Title 13312"/>
          <p:cNvSpPr>
            <a:spLocks noGrp="1"/>
          </p:cNvSpPr>
          <p:nvPr>
            <p:ph type="title"/>
          </p:nvPr>
        </p:nvSpPr>
        <p:spPr>
          <a:xfrm>
            <a:off x="503238" y="301625"/>
            <a:ext cx="9069387" cy="1260475"/>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is the </a:t>
            </a:r>
            <a:r>
              <a:rPr lang="en-US" altLang="x-none" sz="5400" dirty="0" err="1">
                <a:solidFill>
                  <a:srgbClr val="CC0000"/>
                </a:solidFill>
              </a:rPr>
              <a:t>S</a:t>
            </a:r>
            <a:r>
              <a:rPr lang="en-US" altLang="x-none" dirty="0" err="1"/>
              <a:t>on of God</a:t>
            </a:r>
            <a:endParaRPr lang="en-US" altLang="x-none" dirty="0" err="1"/>
          </a:p>
        </p:txBody>
      </p:sp>
      <p:sp>
        <p:nvSpPr>
          <p:cNvPr id="13314" name="Text Placeholder 13313"/>
          <p:cNvSpPr>
            <a:spLocks noGrp="1"/>
          </p:cNvSpPr>
          <p:nvPr>
            <p:ph type="body" idx="1"/>
          </p:nvPr>
        </p:nvSpPr>
        <p:spPr>
          <a:xfrm>
            <a:off x="2468563" y="1768475"/>
            <a:ext cx="7104062" cy="4987925"/>
          </a:xfrm>
          <a:ln/>
        </p:spPr>
        <p:txBody>
          <a:bodyPr wrap="square" lIns="0" tIns="28080" rIns="0" bIns="0" anchor="t"/>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Believing in Jesus is logical.</a:t>
            </a:r>
            <a:endParaRPr lang="en-US" altLang="x-none" dirty="0" err="1"/>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The first post-cross convert is a Gentile.</a:t>
            </a:r>
            <a:endParaRPr lang="en-US" altLang="x-none" dirty="0" err="1"/>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Have you accepted Jesus as Son God?</a:t>
            </a:r>
            <a:endParaRPr lang="en-US" altLang="x-none" dirty="0" err="1"/>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3314">
                                            <p:txEl>
                                              <p:charRg st="0" end="3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3314">
                                            <p:txEl>
                                              <p:charRg st="31" end="7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3314">
                                            <p:txEl>
                                              <p:charRg st="74" end="1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4337" name="Title 14336"/>
          <p:cNvSpPr>
            <a:spLocks noGrp="1"/>
          </p:cNvSpPr>
          <p:nvPr>
            <p:ph type="title"/>
          </p:nvPr>
        </p:nvSpPr>
        <p:spPr>
          <a:xfrm>
            <a:off x="1554163" y="-92075"/>
            <a:ext cx="8321675" cy="1096963"/>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3200" dirty="0" err="1"/>
              <a:t>Jesus from the Perspective of Mary Magdalene</a:t>
            </a:r>
            <a:endParaRPr lang="en-US" altLang="x-none" sz="3200" dirty="0" err="1"/>
          </a:p>
        </p:txBody>
      </p:sp>
      <p:sp>
        <p:nvSpPr>
          <p:cNvPr id="14338" name="Text Placeholder 14337"/>
          <p:cNvSpPr>
            <a:spLocks noGrp="1"/>
          </p:cNvSpPr>
          <p:nvPr>
            <p:ph type="body" idx="1"/>
          </p:nvPr>
        </p:nvSpPr>
        <p:spPr>
          <a:xfrm>
            <a:off x="2378075" y="1058863"/>
            <a:ext cx="7519988" cy="6256337"/>
          </a:xfrm>
          <a:ln/>
        </p:spPr>
        <p:txBody>
          <a:bodyPr wrap="square" lIns="0" tIns="28080" rIns="0" bIns="0" anchor="t"/>
          <a:p>
            <a:pPr indent="-337820" defTabSz="0">
              <a:buClrTx/>
              <a:buSzPct val="100000"/>
              <a:buNone/>
              <a:tabLst>
                <a:tab pos="342900" algn="l"/>
                <a:tab pos="455930" algn="l"/>
                <a:tab pos="913130" algn="l"/>
                <a:tab pos="1370330" algn="l"/>
                <a:tab pos="1827530" algn="l"/>
                <a:tab pos="2284730" algn="l"/>
                <a:tab pos="2741930" algn="l"/>
                <a:tab pos="3199130" algn="l"/>
                <a:tab pos="3656330" algn="l"/>
                <a:tab pos="4113530" algn="l"/>
                <a:tab pos="4570730" algn="l"/>
                <a:tab pos="5027930" algn="l"/>
                <a:tab pos="5485130" algn="l"/>
                <a:tab pos="5942330" algn="l"/>
                <a:tab pos="6399530" algn="l"/>
                <a:tab pos="6856730" algn="l"/>
                <a:tab pos="7313930" algn="l"/>
                <a:tab pos="7771130" algn="l"/>
                <a:tab pos="8228330" algn="l"/>
                <a:tab pos="8685530" algn="l"/>
                <a:tab pos="9142730" algn="l"/>
              </a:tabLst>
            </a:pPr>
            <a:r>
              <a:rPr lang="en-US" altLang="x-none" sz="2200" dirty="0" err="1"/>
              <a:t>John 20:11-18 - 11 Now Mary stood outside the tomb crying. As she wept, she bent over to look into the tomb 12 and saw two angels in white, seated where Jesus’ body had been, one at the head and the other at the foot. They asked her, “Woman, why are you crying?” “They have taken my Lord away,” she said, “and I don’t know where they have put him.” 14 At this, she turned around and saw Jesus standing there, but she did not realize that it was Jesus. He asked her, “Woman, why are you crying? Who is it you are looking for?” Thinking he was the gardener, she said, “Sir, if you have carried him away, tell me where you have put him, and I will get him.” Jesus said to her, “Mary.” She turned toward him and cried out in Aramaic, “Rabboni!” (which means “Teacher”). Jesus said, “Do not hold on to me, for I have not yet ascended to the Father. Go instead to my brothers and tell them, ‘I am ascending to my Father and your Father, to my God and your God.’” Mary Magdalene went to the disciples with the news: “I have seen the Lord!” And she told them that he had said these things to her</a:t>
            </a:r>
            <a:r>
              <a:rPr lang="en-US" altLang="x-none" sz="2000" dirty="0" err="1"/>
              <a:t>.</a:t>
            </a:r>
            <a:endParaRPr lang="en-US" altLang="x-none" sz="2000" dirty="0" err="1"/>
          </a:p>
        </p:txBody>
      </p:sp>
    </p:spTree>
  </p:cSld>
  <p:clrMapOvr>
    <a:masterClrMapping/>
  </p:clrMapOvr>
  <p:transition spd="med"/>
  <p:timing>
    <p:tnLst>
      <p:par>
        <p:cTn id="1" dur="indefinite"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5361" name="Title 15360"/>
          <p:cNvSpPr>
            <a:spLocks noGrp="1"/>
          </p:cNvSpPr>
          <p:nvPr>
            <p:ph type="title"/>
          </p:nvPr>
        </p:nvSpPr>
        <p:spPr>
          <a:xfrm>
            <a:off x="503238" y="301625"/>
            <a:ext cx="9069387" cy="1260475"/>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is </a:t>
            </a:r>
            <a:r>
              <a:rPr lang="en-US" altLang="x-none" sz="5400" dirty="0" err="1">
                <a:solidFill>
                  <a:srgbClr val="CC0000"/>
                </a:solidFill>
              </a:rPr>
              <a:t>E</a:t>
            </a:r>
            <a:r>
              <a:rPr lang="en-US" altLang="x-none" dirty="0" err="1"/>
              <a:t>verything</a:t>
            </a:r>
            <a:endParaRPr lang="en-US" altLang="x-none" dirty="0" err="1"/>
          </a:p>
        </p:txBody>
      </p:sp>
      <p:sp>
        <p:nvSpPr>
          <p:cNvPr id="15362" name="Text Placeholder 15361"/>
          <p:cNvSpPr>
            <a:spLocks noGrp="1"/>
          </p:cNvSpPr>
          <p:nvPr>
            <p:ph type="body" idx="1"/>
          </p:nvPr>
        </p:nvSpPr>
        <p:spPr>
          <a:xfrm>
            <a:off x="2378075" y="1768475"/>
            <a:ext cx="7194550" cy="4987925"/>
          </a:xfrm>
          <a:ln/>
        </p:spPr>
        <p:txBody>
          <a:bodyPr wrap="square" lIns="0" tIns="28080" rIns="0" bIns="0" anchor="t"/>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dirty="0" err="1"/>
              <a:t>He transformed Mary's life</a:t>
            </a:r>
            <a:endParaRPr lang="en-US" altLang="x-none" dirty="0" err="1"/>
          </a:p>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baseline="0" dirty="0" err="1">
                <a:latin typeface="Arial" panose="020B0604020202020204" pitchFamily="34" charset="0"/>
                <a:ea typeface="Microsoft YaHei" panose="020B0503020204020204" charset="-122"/>
              </a:rPr>
              <a:t>Mark 2:17 - On hearing this, Jesus said to them, "It is not the healthy who need a doctor, but the sick. I have not come to call the righteous, but sinners."</a:t>
            </a:r>
            <a:endParaRPr lang="en-US" altLang="x-none" baseline="0" dirty="0" err="1">
              <a:latin typeface="Arial" panose="020B0604020202020204" pitchFamily="34" charset="0"/>
              <a:ea typeface="Microsoft YaHei" panose="020B0503020204020204" charset="-122"/>
            </a:endParaRPr>
          </a:p>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baseline="0" dirty="0" err="1">
                <a:latin typeface="Arial" panose="020B0604020202020204" pitchFamily="34" charset="0"/>
                <a:ea typeface="Microsoft YaHei" panose="020B0503020204020204" charset="-122"/>
              </a:rPr>
              <a:t>She hoped to find Jesus' dead body, but found Him alive!</a:t>
            </a:r>
            <a:endParaRPr lang="en-US" altLang="x-none" baseline="0" dirty="0" err="1">
              <a:latin typeface="Arial" panose="020B0604020202020204" pitchFamily="34" charset="0"/>
              <a:ea typeface="Microsoft YaHei" panose="020B0503020204020204" charset="-122"/>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5362">
                                            <p:txEl>
                                              <p:charRg st="0" end="2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5362">
                                            <p:txEl>
                                              <p:charRg st="27" end="18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5362">
                                            <p:txEl>
                                              <p:charRg st="185" end="24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6385" name="Title 16384"/>
          <p:cNvSpPr>
            <a:spLocks noGrp="1"/>
          </p:cNvSpPr>
          <p:nvPr>
            <p:ph type="title"/>
          </p:nvPr>
        </p:nvSpPr>
        <p:spPr>
          <a:xfrm>
            <a:off x="503238" y="301625"/>
            <a:ext cx="9067800" cy="1258888"/>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is </a:t>
            </a:r>
            <a:r>
              <a:rPr lang="en-US" altLang="x-none" sz="5400" dirty="0" err="1">
                <a:solidFill>
                  <a:srgbClr val="CC0000"/>
                </a:solidFill>
              </a:rPr>
              <a:t>E</a:t>
            </a:r>
            <a:r>
              <a:rPr lang="en-US" altLang="x-none" dirty="0" err="1"/>
              <a:t>verything</a:t>
            </a:r>
            <a:endParaRPr lang="en-US" altLang="x-none" dirty="0" err="1"/>
          </a:p>
        </p:txBody>
      </p:sp>
      <p:sp>
        <p:nvSpPr>
          <p:cNvPr id="16386" name="Text Placeholder 16385"/>
          <p:cNvSpPr>
            <a:spLocks noGrp="1"/>
          </p:cNvSpPr>
          <p:nvPr>
            <p:ph type="body" idx="1"/>
          </p:nvPr>
        </p:nvSpPr>
        <p:spPr>
          <a:xfrm>
            <a:off x="2468563" y="1768475"/>
            <a:ext cx="7102475" cy="4986338"/>
          </a:xfrm>
          <a:ln/>
        </p:spPr>
        <p:txBody>
          <a:bodyPr wrap="square" lIns="0" tIns="28080" rIns="0" bIns="0" anchor="t"/>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dirty="0" err="1"/>
              <a:t>His first post-resurrection appearance was to Mary, a woman.</a:t>
            </a:r>
            <a:endParaRPr lang="en-US" altLang="x-none" dirty="0" err="1"/>
          </a:p>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dirty="0" err="1"/>
              <a:t>He called the disciples “brothers” for the first time.</a:t>
            </a:r>
            <a:endParaRPr lang="en-US" altLang="x-none" dirty="0" err="1"/>
          </a:p>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dirty="0" err="1"/>
              <a:t>His resurrection is Evidenced by Eyewitnesses.</a:t>
            </a:r>
            <a:endParaRPr lang="en-US" altLang="x-none" dirty="0" err="1"/>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6386">
                                            <p:txEl>
                                              <p:charRg st="0" end="6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6386">
                                            <p:txEl>
                                              <p:charRg st="61" end="11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6386">
                                            <p:txEl>
                                              <p:charRg st="116" end="16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7409" name="Title 17408"/>
          <p:cNvSpPr>
            <a:spLocks noGrp="1"/>
          </p:cNvSpPr>
          <p:nvPr>
            <p:ph type="title"/>
          </p:nvPr>
        </p:nvSpPr>
        <p:spPr>
          <a:xfrm>
            <a:off x="1828800" y="166688"/>
            <a:ext cx="7742238" cy="1530350"/>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Resurrection is </a:t>
            </a:r>
            <a:r>
              <a:rPr lang="en-US" altLang="x-none" sz="5400" dirty="0" err="1">
                <a:solidFill>
                  <a:srgbClr val="CC0000"/>
                </a:solidFill>
              </a:rPr>
              <a:t>E</a:t>
            </a:r>
            <a:r>
              <a:rPr lang="en-US" altLang="x-none" dirty="0" err="1"/>
              <a:t>videnced by </a:t>
            </a:r>
            <a:r>
              <a:rPr lang="en-US" altLang="x-none" sz="5400" dirty="0" err="1">
                <a:solidFill>
                  <a:srgbClr val="CC0000"/>
                </a:solidFill>
              </a:rPr>
              <a:t>E</a:t>
            </a:r>
            <a:r>
              <a:rPr lang="en-US" altLang="x-none" dirty="0" err="1"/>
              <a:t>ye-witnesses</a:t>
            </a:r>
            <a:endParaRPr lang="en-US" altLang="x-none" dirty="0" err="1"/>
          </a:p>
        </p:txBody>
      </p:sp>
      <p:sp>
        <p:nvSpPr>
          <p:cNvPr id="17410" name="Text Placeholder 17409"/>
          <p:cNvSpPr>
            <a:spLocks noGrp="1"/>
          </p:cNvSpPr>
          <p:nvPr>
            <p:ph type="body" idx="1"/>
          </p:nvPr>
        </p:nvSpPr>
        <p:spPr>
          <a:xfrm>
            <a:off x="2468563" y="1768475"/>
            <a:ext cx="7102475" cy="4986338"/>
          </a:xfrm>
          <a:ln/>
        </p:spPr>
        <p:txBody>
          <a:bodyPr wrap="square" lIns="0" tIns="28080" rIns="0" bIns="0" anchor="t"/>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sz="2400" dirty="0" err="1"/>
              <a:t>1 Corinthians 15:14 - And if Christ be not risen, then is our preaching vain, and your faith is also vain.</a:t>
            </a:r>
            <a:endParaRPr lang="en-US" altLang="x-none" sz="2400" dirty="0" err="1"/>
          </a:p>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sz="2400" dirty="0" err="1"/>
              <a:t>1 Corinthians 15:19 - If only in this life we are having hope in Christ, we are more to be pitied than all men.</a:t>
            </a:r>
            <a:endParaRPr lang="en-US" altLang="x-none" sz="2400" dirty="0" err="1"/>
          </a:p>
          <a:p>
            <a:pPr marL="557530" indent="-557530"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sz="2400" dirty="0" err="1"/>
              <a:t>False Theories</a:t>
            </a:r>
            <a:endParaRPr lang="en-US" altLang="x-none" sz="2400" dirty="0" err="1"/>
          </a:p>
          <a:p>
            <a:pPr marL="1173480" lvl="1" indent="-498475"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sz="2400" dirty="0" err="1"/>
              <a:t>Swoon Theory</a:t>
            </a:r>
            <a:endParaRPr lang="en-US" altLang="x-none" sz="2400" dirty="0" err="1"/>
          </a:p>
          <a:p>
            <a:pPr marL="1173480" lvl="1" indent="-498475"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sz="2400" dirty="0" err="1"/>
              <a:t>Disciples Stole the Body Theory</a:t>
            </a:r>
            <a:endParaRPr lang="en-US" altLang="x-none" sz="2400" dirty="0" err="1"/>
          </a:p>
          <a:p>
            <a:pPr marL="1173480" lvl="1" indent="-498475" defTabSz="0">
              <a:buClr>
                <a:srgbClr val="000000"/>
              </a:buClr>
              <a:buSzPct val="45000"/>
              <a:buFont typeface="Wingdings" panose="05000000000000000000" pitchFamily="2" charset="2"/>
              <a:buChar char=""/>
              <a:tabLst>
                <a:tab pos="557530" algn="l"/>
                <a:tab pos="669925" algn="l"/>
                <a:tab pos="1127125" algn="l"/>
                <a:tab pos="1584325" algn="l"/>
                <a:tab pos="2041525" algn="l"/>
                <a:tab pos="2498725" algn="l"/>
                <a:tab pos="2955925" algn="l"/>
                <a:tab pos="3413125" algn="l"/>
                <a:tab pos="3870325" algn="l"/>
                <a:tab pos="4327525" algn="l"/>
                <a:tab pos="4784725" algn="l"/>
                <a:tab pos="5241925" algn="l"/>
                <a:tab pos="5699125" algn="l"/>
                <a:tab pos="6156325" algn="l"/>
                <a:tab pos="6613525" algn="l"/>
                <a:tab pos="7070725" algn="l"/>
                <a:tab pos="7527925" algn="l"/>
                <a:tab pos="7985125" algn="l"/>
                <a:tab pos="8442325" algn="l"/>
                <a:tab pos="8899525" algn="l"/>
                <a:tab pos="9356725" algn="l"/>
              </a:tabLst>
            </a:pPr>
            <a:r>
              <a:rPr lang="en-US" altLang="x-none" sz="2400" dirty="0" err="1"/>
              <a:t>Hallucination Theory</a:t>
            </a:r>
            <a:endParaRPr lang="en-US" altLang="x-none" sz="2400" dirty="0" err="1"/>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7410">
                                            <p:txEl>
                                              <p:charRg st="0" end="10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7410">
                                            <p:txEl>
                                              <p:charRg st="107" end="21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7410">
                                            <p:txEl>
                                              <p:charRg st="219" end="23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additive="repl">
                                        <p:cTn id="18" dur="1" fill="hold">
                                          <p:stCondLst>
                                            <p:cond delay="0"/>
                                          </p:stCondLst>
                                        </p:cTn>
                                        <p:tgtEl>
                                          <p:spTgt spid="17410">
                                            <p:txEl>
                                              <p:charRg st="234" end="24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additive="repl">
                                        <p:cTn id="22" dur="1" fill="hold">
                                          <p:stCondLst>
                                            <p:cond delay="0"/>
                                          </p:stCondLst>
                                        </p:cTn>
                                        <p:tgtEl>
                                          <p:spTgt spid="17410">
                                            <p:txEl>
                                              <p:charRg st="247" end="27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additive="repl">
                                        <p:cTn id="26" dur="1" fill="hold">
                                          <p:stCondLst>
                                            <p:cond delay="0"/>
                                          </p:stCondLst>
                                        </p:cTn>
                                        <p:tgtEl>
                                          <p:spTgt spid="17410">
                                            <p:txEl>
                                              <p:charRg st="279" end="30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8433" name="Title 18432"/>
          <p:cNvSpPr>
            <a:spLocks noGrp="1"/>
          </p:cNvSpPr>
          <p:nvPr>
            <p:ph type="title"/>
          </p:nvPr>
        </p:nvSpPr>
        <p:spPr>
          <a:xfrm>
            <a:off x="503238" y="301625"/>
            <a:ext cx="9067800" cy="1258888"/>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Who is Jesus to You?</a:t>
            </a:r>
            <a:endParaRPr lang="en-US" altLang="x-none" dirty="0" err="1"/>
          </a:p>
        </p:txBody>
      </p:sp>
      <p:sp>
        <p:nvSpPr>
          <p:cNvPr id="18434" name="Text Placeholder 18433"/>
          <p:cNvSpPr>
            <a:spLocks noGrp="1"/>
          </p:cNvSpPr>
          <p:nvPr>
            <p:ph type="body" idx="1"/>
          </p:nvPr>
        </p:nvSpPr>
        <p:spPr>
          <a:xfrm>
            <a:off x="2560638" y="1768475"/>
            <a:ext cx="7010400" cy="4986338"/>
          </a:xfrm>
          <a:ln/>
        </p:spPr>
        <p:txBody>
          <a:bodyPr wrap="square" lIns="0" tIns="28080" rIns="0" bIns="0" anchor="t"/>
          <a:p>
            <a:pPr indent="-339725" defTabSz="0">
              <a:buClrTx/>
              <a:buSzPct val="100000"/>
              <a:buNone/>
              <a:tabLst>
                <a:tab pos="342900" algn="l"/>
                <a:tab pos="455930" algn="l"/>
                <a:tab pos="913130" algn="l"/>
                <a:tab pos="1370330" algn="l"/>
                <a:tab pos="1827530" algn="l"/>
                <a:tab pos="2284730" algn="l"/>
                <a:tab pos="2741930" algn="l"/>
                <a:tab pos="3199130" algn="l"/>
                <a:tab pos="3656330" algn="l"/>
                <a:tab pos="4113530" algn="l"/>
                <a:tab pos="4570730" algn="l"/>
                <a:tab pos="5027930" algn="l"/>
                <a:tab pos="5485130" algn="l"/>
                <a:tab pos="5942330" algn="l"/>
                <a:tab pos="6399530" algn="l"/>
                <a:tab pos="6856730" algn="l"/>
                <a:tab pos="7313930" algn="l"/>
                <a:tab pos="7771130" algn="l"/>
                <a:tab pos="8228330" algn="l"/>
                <a:tab pos="8685530" algn="l"/>
                <a:tab pos="9142730" algn="l"/>
              </a:tabLst>
            </a:pPr>
            <a:r>
              <a:rPr lang="en-US" altLang="x-none" dirty="0" err="1"/>
              <a:t>Jesus is </a:t>
            </a:r>
            <a:r>
              <a:rPr lang="en-US" altLang="x-none" sz="4800" dirty="0" err="1">
                <a:solidFill>
                  <a:srgbClr val="CC0000"/>
                </a:solidFill>
              </a:rPr>
              <a:t>N</a:t>
            </a:r>
            <a:r>
              <a:rPr lang="en-US" altLang="x-none" dirty="0" err="1"/>
              <a:t>earby</a:t>
            </a:r>
            <a:endParaRPr lang="en-US" altLang="x-none" dirty="0" err="1"/>
          </a:p>
          <a:p>
            <a:pPr indent="-339725" defTabSz="0">
              <a:buClrTx/>
              <a:buSzPct val="100000"/>
              <a:buNone/>
              <a:tabLst>
                <a:tab pos="342900" algn="l"/>
                <a:tab pos="455930" algn="l"/>
                <a:tab pos="913130" algn="l"/>
                <a:tab pos="1370330" algn="l"/>
                <a:tab pos="1827530" algn="l"/>
                <a:tab pos="2284730" algn="l"/>
                <a:tab pos="2741930" algn="l"/>
                <a:tab pos="3199130" algn="l"/>
                <a:tab pos="3656330" algn="l"/>
                <a:tab pos="4113530" algn="l"/>
                <a:tab pos="4570730" algn="l"/>
                <a:tab pos="5027930" algn="l"/>
                <a:tab pos="5485130" algn="l"/>
                <a:tab pos="5942330" algn="l"/>
                <a:tab pos="6399530" algn="l"/>
                <a:tab pos="6856730" algn="l"/>
                <a:tab pos="7313930" algn="l"/>
                <a:tab pos="7771130" algn="l"/>
                <a:tab pos="8228330" algn="l"/>
                <a:tab pos="8685530" algn="l"/>
                <a:tab pos="9142730" algn="l"/>
              </a:tabLst>
            </a:pPr>
            <a:r>
              <a:rPr lang="en-US" altLang="x-none" sz="2600" baseline="0" dirty="0" err="1">
                <a:latin typeface="Arial" panose="020B0604020202020204" pitchFamily="34" charset="0"/>
                <a:ea typeface="Microsoft YaHei" panose="020B0503020204020204" charset="-122"/>
              </a:rPr>
              <a:t>Isaiah 55:6 - Seek the Lord while he may be found; call on him while he is near.</a:t>
            </a:r>
            <a:endParaRPr lang="en-US" altLang="x-none" sz="2600" baseline="0" dirty="0" err="1">
              <a:latin typeface="Arial" panose="020B0604020202020204" pitchFamily="34" charset="0"/>
              <a:ea typeface="Microsoft YaHei" panose="020B0503020204020204" charset="-122"/>
            </a:endParaRPr>
          </a:p>
          <a:p>
            <a:pPr indent="-339725" defTabSz="0">
              <a:buClrTx/>
              <a:buSzPct val="100000"/>
              <a:buNone/>
              <a:tabLst>
                <a:tab pos="342900" algn="l"/>
                <a:tab pos="455930" algn="l"/>
                <a:tab pos="913130" algn="l"/>
                <a:tab pos="1370330" algn="l"/>
                <a:tab pos="1827530" algn="l"/>
                <a:tab pos="2284730" algn="l"/>
                <a:tab pos="2741930" algn="l"/>
                <a:tab pos="3199130" algn="l"/>
                <a:tab pos="3656330" algn="l"/>
                <a:tab pos="4113530" algn="l"/>
                <a:tab pos="4570730" algn="l"/>
                <a:tab pos="5027930" algn="l"/>
                <a:tab pos="5485130" algn="l"/>
                <a:tab pos="5942330" algn="l"/>
                <a:tab pos="6399530" algn="l"/>
                <a:tab pos="6856730" algn="l"/>
                <a:tab pos="7313930" algn="l"/>
                <a:tab pos="7771130" algn="l"/>
                <a:tab pos="8228330" algn="l"/>
                <a:tab pos="8685530" algn="l"/>
                <a:tab pos="9142730" algn="l"/>
              </a:tabLst>
            </a:pPr>
            <a:r>
              <a:rPr lang="en-US" altLang="x-none" sz="2600" baseline="0" dirty="0" err="1">
                <a:latin typeface="Arial" panose="020B0604020202020204" pitchFamily="34" charset="0"/>
                <a:ea typeface="Microsoft YaHei" panose="020B0503020204020204" charset="-122"/>
              </a:rPr>
              <a:t>Ephesians 2:13 - But now in Christ Jesus you who once were far away have been brought near by the blood of Christ.</a:t>
            </a:r>
            <a:endParaRPr lang="en-US" altLang="x-none" sz="2600" baseline="0" dirty="0" err="1">
              <a:latin typeface="Arial" panose="020B0604020202020204" pitchFamily="34" charset="0"/>
              <a:ea typeface="Microsoft YaHei" panose="020B0503020204020204" charset="-122"/>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8434">
                                            <p:txEl>
                                              <p:charRg st="0" end="1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8434">
                                            <p:txEl>
                                              <p:charRg st="16" end="9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8434">
                                            <p:txEl>
                                              <p:charRg st="97" end="2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9457" name="Title 19456"/>
          <p:cNvSpPr>
            <a:spLocks noGrp="1"/>
          </p:cNvSpPr>
          <p:nvPr>
            <p:ph type="title"/>
          </p:nvPr>
        </p:nvSpPr>
        <p:spPr>
          <a:xfrm>
            <a:off x="503238" y="301625"/>
            <a:ext cx="9067800" cy="1258888"/>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Who is Jesus?</a:t>
            </a:r>
            <a:endParaRPr lang="en-US" altLang="x-none" dirty="0" err="1"/>
          </a:p>
        </p:txBody>
      </p:sp>
      <p:sp>
        <p:nvSpPr>
          <p:cNvPr id="19458" name="Text Placeholder 19457"/>
          <p:cNvSpPr>
            <a:spLocks noGrp="1"/>
          </p:cNvSpPr>
          <p:nvPr>
            <p:ph type="body" idx="1"/>
          </p:nvPr>
        </p:nvSpPr>
        <p:spPr>
          <a:xfrm>
            <a:off x="2378075" y="1768475"/>
            <a:ext cx="7192963" cy="4986338"/>
          </a:xfrm>
          <a:ln/>
        </p:spPr>
        <p:txBody>
          <a:bodyPr wrap="square" lIns="0" tIns="28080" rIns="0" bIns="0" anchor="t"/>
          <a:p>
            <a:pPr marL="341630" indent="-339725" defTabSz="0">
              <a:buClr>
                <a:srgbClr val="000000"/>
              </a:buClr>
              <a:buSzPct val="45000"/>
              <a:buFont typeface="Wingdings" panose="05000000000000000000" pitchFamily="2" charset="2"/>
              <a:buChar char=""/>
              <a:tabLst>
                <a:tab pos="34163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x-none" dirty="0" err="1"/>
              <a:t>Jesus is </a:t>
            </a:r>
            <a:r>
              <a:rPr lang="en-US" altLang="x-none" sz="4400" dirty="0" err="1">
                <a:solidFill>
                  <a:srgbClr val="CC0000"/>
                </a:solidFill>
              </a:rPr>
              <a:t>R</a:t>
            </a:r>
            <a:r>
              <a:rPr lang="en-US" altLang="x-none" dirty="0" err="1"/>
              <a:t>ighteous</a:t>
            </a:r>
            <a:endParaRPr lang="en-US" altLang="x-none" dirty="0" err="1"/>
          </a:p>
          <a:p>
            <a:pPr marL="341630" indent="-339725" defTabSz="0">
              <a:buClr>
                <a:srgbClr val="000000"/>
              </a:buClr>
              <a:buSzPct val="45000"/>
              <a:buFont typeface="Wingdings" panose="05000000000000000000" pitchFamily="2" charset="2"/>
              <a:buChar char=""/>
              <a:tabLst>
                <a:tab pos="34163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x-none" dirty="0" err="1"/>
              <a:t>Jesus is </a:t>
            </a:r>
            <a:r>
              <a:rPr lang="en-US" altLang="x-none" sz="4400" dirty="0" err="1">
                <a:solidFill>
                  <a:srgbClr val="CC0000"/>
                </a:solidFill>
              </a:rPr>
              <a:t>I</a:t>
            </a:r>
            <a:r>
              <a:rPr lang="en-US" altLang="x-none" dirty="0" err="1"/>
              <a:t>nconvenient </a:t>
            </a:r>
            <a:r>
              <a:rPr lang="en-US" altLang="x-none" sz="2400" dirty="0" err="1"/>
              <a:t>(but providential)</a:t>
            </a:r>
            <a:endParaRPr lang="en-US" altLang="x-none" sz="2400" dirty="0" err="1"/>
          </a:p>
          <a:p>
            <a:pPr marL="341630" indent="-339725" defTabSz="0">
              <a:buClr>
                <a:srgbClr val="000000"/>
              </a:buClr>
              <a:buSzPct val="45000"/>
              <a:buFont typeface="Wingdings" panose="05000000000000000000" pitchFamily="2" charset="2"/>
              <a:buChar char=""/>
              <a:tabLst>
                <a:tab pos="34163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x-none" dirty="0" err="1"/>
              <a:t>Jesus is </a:t>
            </a:r>
            <a:r>
              <a:rPr lang="en-US" altLang="x-none" sz="4400" dirty="0" err="1">
                <a:solidFill>
                  <a:srgbClr val="CC0000"/>
                </a:solidFill>
              </a:rPr>
              <a:t>S</a:t>
            </a:r>
            <a:r>
              <a:rPr lang="en-US" altLang="x-none" dirty="0" err="1"/>
              <a:t>on of God</a:t>
            </a:r>
            <a:endParaRPr lang="en-US" altLang="x-none" dirty="0" err="1"/>
          </a:p>
          <a:p>
            <a:pPr marL="341630" indent="-339725" defTabSz="0">
              <a:buClr>
                <a:srgbClr val="000000"/>
              </a:buClr>
              <a:buSzPct val="45000"/>
              <a:buFont typeface="Wingdings" panose="05000000000000000000" pitchFamily="2" charset="2"/>
              <a:buChar char=""/>
              <a:tabLst>
                <a:tab pos="34163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x-none" dirty="0" err="1"/>
              <a:t>Jesus is </a:t>
            </a:r>
            <a:r>
              <a:rPr lang="en-US" altLang="x-none" sz="4400" dirty="0" err="1">
                <a:solidFill>
                  <a:srgbClr val="CC0000"/>
                </a:solidFill>
              </a:rPr>
              <a:t>E</a:t>
            </a:r>
            <a:r>
              <a:rPr lang="en-US" altLang="x-none" dirty="0" err="1"/>
              <a:t>verything</a:t>
            </a:r>
            <a:endParaRPr lang="en-US" altLang="x-none" dirty="0" err="1"/>
          </a:p>
          <a:p>
            <a:pPr marL="341630" indent="-339725" defTabSz="0">
              <a:buClr>
                <a:srgbClr val="000000"/>
              </a:buClr>
              <a:buSzPct val="45000"/>
              <a:buFont typeface="Wingdings" panose="05000000000000000000" pitchFamily="2" charset="2"/>
              <a:buChar char=""/>
              <a:tabLst>
                <a:tab pos="341630"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x-none" dirty="0" err="1"/>
              <a:t>Jesus is </a:t>
            </a:r>
            <a:r>
              <a:rPr lang="en-US" altLang="x-none" sz="4400" dirty="0" err="1">
                <a:solidFill>
                  <a:srgbClr val="CC0000"/>
                </a:solidFill>
              </a:rPr>
              <a:t>N</a:t>
            </a:r>
            <a:r>
              <a:rPr lang="en-US" altLang="x-none" dirty="0" err="1"/>
              <a:t>ear</a:t>
            </a:r>
            <a:endParaRPr lang="en-US" altLang="x-none" dirty="0" err="1"/>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additive="repl">
                                        <p:cTn id="6" dur="1" fill="hold">
                                          <p:stCondLst>
                                            <p:cond delay="0"/>
                                          </p:stCondLst>
                                        </p:cTn>
                                        <p:tgtEl>
                                          <p:spTgt spid="19458">
                                            <p:txEl>
                                              <p:charRg st="0" end="19"/>
                                            </p:txEl>
                                          </p:spTgt>
                                        </p:tgtEl>
                                        <p:attrNameLst>
                                          <p:attrName>style.visibility</p:attrName>
                                        </p:attrNameLst>
                                      </p:cBhvr>
                                      <p:to>
                                        <p:strVal val="visible"/>
                                      </p:to>
                                    </p:set>
                                    <p:animEffect transition="in" filter="wipe(up)">
                                      <p:cBhvr additive="repl">
                                        <p:cTn id="7" dur="869">
                                          <p:stCondLst>
                                            <p:cond delay="0"/>
                                          </p:stCondLst>
                                        </p:cTn>
                                        <p:tgtEl>
                                          <p:spTgt spid="19458">
                                            <p:txEl>
                                              <p:charRg st="0" end="19"/>
                                            </p:txEl>
                                          </p:spTgt>
                                        </p:tgtEl>
                                      </p:cBhvr>
                                    </p:animEffect>
                                    <p:anim calcmode="lin" valueType="num">
                                      <p:cBhvr additive="repl">
                                        <p:cTn id="8" dur="2733">
                                          <p:stCondLst>
                                            <p:cond delay="0"/>
                                          </p:stCondLst>
                                        </p:cTn>
                                        <p:tgtEl>
                                          <p:spTgt spid="19458">
                                            <p:txEl>
                                              <p:charRg st="0" end="19"/>
                                            </p:txEl>
                                          </p:spTgt>
                                        </p:tgtEl>
                                        <p:attrNameLst>
                                          <p:attrName>ppt_x</p:attrName>
                                        </p:attrNameLst>
                                      </p:cBhvr>
                                      <p:tavLst>
                                        <p:tav tm="0">
                                          <p:val>
                                            <p:strVal val="#ppt_x-0.25"/>
                                          </p:val>
                                        </p:tav>
                                        <p:tav tm="100000">
                                          <p:val>
                                            <p:strVal val="#ppt_x"/>
                                          </p:val>
                                        </p:tav>
                                      </p:tavLst>
                                    </p:anim>
                                    <p:anim calcmode="lin" valueType="num">
                                      <p:cBhvr additive="repl">
                                        <p:cTn id="9" dur="996">
                                          <p:stCondLst>
                                            <p:cond delay="0"/>
                                          </p:stCondLst>
                                        </p:cTn>
                                        <p:tgtEl>
                                          <p:spTgt spid="19458">
                                            <p:txEl>
                                              <p:charRg st="0" end="19"/>
                                            </p:txEl>
                                          </p:spTgt>
                                        </p:tgtEl>
                                        <p:attrNameLst>
                                          <p:attrName>ppt_y</p:attrName>
                                        </p:attrNameLst>
                                      </p:cBhvr>
                                      <p:tavLst>
                                        <p:tav tm="0" fmla="#ppt_y-sin(pi*$)/3">
                                          <p:val>
                                            <p:fltVal val="0.5"/>
                                          </p:val>
                                        </p:tav>
                                        <p:tav tm="100000">
                                          <p:val>
                                            <p:fltVal val="1"/>
                                          </p:val>
                                        </p:tav>
                                      </p:tavLst>
                                    </p:anim>
                                    <p:anim calcmode="lin" valueType="num">
                                      <p:cBhvr additive="repl">
                                        <p:cTn id="10" dur="996">
                                          <p:stCondLst>
                                            <p:cond delay="996"/>
                                          </p:stCondLst>
                                        </p:cTn>
                                        <p:tgtEl>
                                          <p:spTgt spid="19458">
                                            <p:txEl>
                                              <p:charRg st="0" end="19"/>
                                            </p:txEl>
                                          </p:spTgt>
                                        </p:tgtEl>
                                        <p:attrNameLst>
                                          <p:attrName>ppt_y</p:attrName>
                                        </p:attrNameLst>
                                      </p:cBhvr>
                                      <p:tavLst>
                                        <p:tav tm="0" fmla="#ppt_y-sin(pi*$)/9">
                                          <p:val>
                                            <p:fltVal val="0"/>
                                          </p:val>
                                        </p:tav>
                                        <p:tav tm="100000">
                                          <p:val>
                                            <p:fltVal val="1"/>
                                          </p:val>
                                        </p:tav>
                                      </p:tavLst>
                                    </p:anim>
                                    <p:anim calcmode="lin" valueType="num">
                                      <p:cBhvr additive="repl">
                                        <p:cTn id="11" dur="498">
                                          <p:stCondLst>
                                            <p:cond delay="1986"/>
                                          </p:stCondLst>
                                        </p:cTn>
                                        <p:tgtEl>
                                          <p:spTgt spid="19458">
                                            <p:txEl>
                                              <p:charRg st="0" end="19"/>
                                            </p:txEl>
                                          </p:spTgt>
                                        </p:tgtEl>
                                        <p:attrNameLst>
                                          <p:attrName>ppt_y</p:attrName>
                                        </p:attrNameLst>
                                      </p:cBhvr>
                                      <p:tavLst>
                                        <p:tav tm="0" fmla="#ppt_y-sin(pi*$)/27">
                                          <p:val>
                                            <p:fltVal val="0"/>
                                          </p:val>
                                        </p:tav>
                                        <p:tav tm="100000">
                                          <p:val>
                                            <p:fltVal val="1"/>
                                          </p:val>
                                        </p:tav>
                                      </p:tavLst>
                                    </p:anim>
                                    <p:anim calcmode="lin" valueType="num">
                                      <p:cBhvr additive="repl">
                                        <p:cTn id="12" dur="246">
                                          <p:stCondLst>
                                            <p:cond delay="2484"/>
                                          </p:stCondLst>
                                        </p:cTn>
                                        <p:tgtEl>
                                          <p:spTgt spid="19458">
                                            <p:txEl>
                                              <p:charRg st="0" end="19"/>
                                            </p:txEl>
                                          </p:spTgt>
                                        </p:tgtEl>
                                        <p:attrNameLst>
                                          <p:attrName>ppt_y</p:attrName>
                                        </p:attrNameLst>
                                      </p:cBhvr>
                                      <p:tavLst>
                                        <p:tav tm="0" fmla="#ppt_y-sin(pi*$)/81">
                                          <p:val>
                                            <p:fltVal val="0"/>
                                          </p:val>
                                        </p:tav>
                                        <p:tav tm="100000">
                                          <p:val>
                                            <p:fltVal val="1"/>
                                          </p:val>
                                        </p:tav>
                                      </p:tavLst>
                                    </p:anim>
                                    <p:animScale>
                                      <p:cBhvr additive="repl">
                                        <p:cTn id="13" dur="39" fill="hold">
                                          <p:stCondLst>
                                            <p:cond delay="975"/>
                                          </p:stCondLst>
                                        </p:cTn>
                                        <p:tgtEl>
                                          <p:spTgt spid="19458">
                                            <p:txEl>
                                              <p:charRg st="0" end="19"/>
                                            </p:txEl>
                                          </p:spTgt>
                                        </p:tgtEl>
                                      </p:cBhvr>
                                      <p:to x="100000" y="60000"/>
                                    </p:animScale>
                                    <p:animScale>
                                      <p:cBhvr additive="repl">
                                        <p:cTn id="14" dur="249" decel="50000" fill="hold">
                                          <p:stCondLst>
                                            <p:cond delay="1014"/>
                                          </p:stCondLst>
                                        </p:cTn>
                                        <p:tgtEl>
                                          <p:spTgt spid="19458">
                                            <p:txEl>
                                              <p:charRg st="0" end="19"/>
                                            </p:txEl>
                                          </p:spTgt>
                                        </p:tgtEl>
                                      </p:cBhvr>
                                      <p:to x="100000" y="100000"/>
                                    </p:animScale>
                                    <p:animScale>
                                      <p:cBhvr additive="repl">
                                        <p:cTn id="15" dur="39" fill="hold">
                                          <p:stCondLst>
                                            <p:cond delay="1968"/>
                                          </p:stCondLst>
                                        </p:cTn>
                                        <p:tgtEl>
                                          <p:spTgt spid="19458">
                                            <p:txEl>
                                              <p:charRg st="0" end="19"/>
                                            </p:txEl>
                                          </p:spTgt>
                                        </p:tgtEl>
                                      </p:cBhvr>
                                      <p:to x="100000" y="80000"/>
                                    </p:animScale>
                                    <p:animScale>
                                      <p:cBhvr additive="repl">
                                        <p:cTn id="16" dur="249" decel="50000" fill="hold">
                                          <p:stCondLst>
                                            <p:cond delay="2007"/>
                                          </p:stCondLst>
                                        </p:cTn>
                                        <p:tgtEl>
                                          <p:spTgt spid="19458">
                                            <p:txEl>
                                              <p:charRg st="0" end="19"/>
                                            </p:txEl>
                                          </p:spTgt>
                                        </p:tgtEl>
                                      </p:cBhvr>
                                      <p:to x="100000" y="100000"/>
                                    </p:animScale>
                                    <p:animScale>
                                      <p:cBhvr additive="repl">
                                        <p:cTn id="17" dur="39" fill="hold">
                                          <p:stCondLst>
                                            <p:cond delay="2463"/>
                                          </p:stCondLst>
                                        </p:cTn>
                                        <p:tgtEl>
                                          <p:spTgt spid="19458">
                                            <p:txEl>
                                              <p:charRg st="0" end="19"/>
                                            </p:txEl>
                                          </p:spTgt>
                                        </p:tgtEl>
                                      </p:cBhvr>
                                      <p:to x="100000" y="90000"/>
                                    </p:animScale>
                                    <p:animScale>
                                      <p:cBhvr additive="repl">
                                        <p:cTn id="18" dur="249" decel="50000" fill="hold">
                                          <p:stCondLst>
                                            <p:cond delay="2502"/>
                                          </p:stCondLst>
                                        </p:cTn>
                                        <p:tgtEl>
                                          <p:spTgt spid="19458">
                                            <p:txEl>
                                              <p:charRg st="0" end="19"/>
                                            </p:txEl>
                                          </p:spTgt>
                                        </p:tgtEl>
                                      </p:cBhvr>
                                      <p:to x="100000" y="100000"/>
                                    </p:animScale>
                                    <p:animScale>
                                      <p:cBhvr additive="repl">
                                        <p:cTn id="19" dur="39" fill="hold">
                                          <p:stCondLst>
                                            <p:cond delay="2712"/>
                                          </p:stCondLst>
                                        </p:cTn>
                                        <p:tgtEl>
                                          <p:spTgt spid="19458">
                                            <p:txEl>
                                              <p:charRg st="0" end="19"/>
                                            </p:txEl>
                                          </p:spTgt>
                                        </p:tgtEl>
                                      </p:cBhvr>
                                      <p:to x="100000" y="95000"/>
                                    </p:animScale>
                                    <p:animScale>
                                      <p:cBhvr additive="repl">
                                        <p:cTn id="20" dur="249" decel="50000" fill="hold">
                                          <p:stCondLst>
                                            <p:cond delay="2751"/>
                                          </p:stCondLst>
                                        </p:cTn>
                                        <p:tgtEl>
                                          <p:spTgt spid="19458">
                                            <p:txEl>
                                              <p:charRg st="0" end="19"/>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nodeType="clickEffect">
                                  <p:stCondLst>
                                    <p:cond delay="0"/>
                                  </p:stCondLst>
                                  <p:childTnLst>
                                    <p:set>
                                      <p:cBhvr additive="repl">
                                        <p:cTn id="24" fill="hold">
                                          <p:stCondLst>
                                            <p:cond delay="0"/>
                                          </p:stCondLst>
                                        </p:cTn>
                                        <p:tgtEl>
                                          <p:spTgt spid="19458">
                                            <p:txEl>
                                              <p:charRg st="19" end="60"/>
                                            </p:txEl>
                                          </p:spTgt>
                                        </p:tgtEl>
                                        <p:attrNameLst>
                                          <p:attrName>style.visibility</p:attrName>
                                        </p:attrNameLst>
                                      </p:cBhvr>
                                      <p:to>
                                        <p:strVal val="visible"/>
                                      </p:to>
                                    </p:set>
                                    <p:anim calcmode="lin" valueType="num">
                                      <p:cBhvr additive="repl">
                                        <p:cTn id="25" dur="3000" fill="hold"/>
                                        <p:tgtEl>
                                          <p:spTgt spid="19458">
                                            <p:txEl>
                                              <p:charRg st="19" end="60"/>
                                            </p:txEl>
                                          </p:spTgt>
                                        </p:tgtEl>
                                        <p:attrNameLst>
                                          <p:attrName>ppt_w</p:attrName>
                                        </p:attrNameLst>
                                      </p:cBhvr>
                                      <p:tavLst>
                                        <p:tav tm="0" fmla="#ppt_w*sin(2.5*pi*$)">
                                          <p:val>
                                            <p:fltVal val="0"/>
                                          </p:val>
                                        </p:tav>
                                        <p:tav tm="100000">
                                          <p:val>
                                            <p:fltVal val="1"/>
                                          </p:val>
                                        </p:tav>
                                      </p:tavLst>
                                    </p:anim>
                                    <p:anim calcmode="lin" valueType="num">
                                      <p:cBhvr additive="repl">
                                        <p:cTn id="26" dur="3000" fill="hold"/>
                                        <p:tgtEl>
                                          <p:spTgt spid="19458">
                                            <p:txEl>
                                              <p:charRg st="19" end="60"/>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additive="repl">
                                        <p:cTn id="30" dur="1" fill="hold">
                                          <p:stCondLst>
                                            <p:cond delay="0"/>
                                          </p:stCondLst>
                                        </p:cTn>
                                        <p:tgtEl>
                                          <p:spTgt spid="19458">
                                            <p:txEl>
                                              <p:charRg st="60" end="80"/>
                                            </p:txEl>
                                          </p:spTgt>
                                        </p:tgtEl>
                                        <p:attrNameLst>
                                          <p:attrName>style.visibility</p:attrName>
                                        </p:attrNameLst>
                                      </p:cBhvr>
                                      <p:to>
                                        <p:strVal val="visible"/>
                                      </p:to>
                                    </p:set>
                                    <p:anim calcmode="lin" valueType="num">
                                      <p:cBhvr additive="repl">
                                        <p:cTn id="31" dur="1000" fill="hold"/>
                                        <p:tgtEl>
                                          <p:spTgt spid="19458">
                                            <p:txEl>
                                              <p:charRg st="60" end="80"/>
                                            </p:txEl>
                                          </p:spTgt>
                                        </p:tgtEl>
                                        <p:attrNameLst>
                                          <p:attrName>ppt_w</p:attrName>
                                        </p:attrNameLst>
                                      </p:cBhvr>
                                      <p:tavLst>
                                        <p:tav tm="0">
                                          <p:val>
                                            <p:fltVal val="0"/>
                                          </p:val>
                                        </p:tav>
                                        <p:tav tm="100000">
                                          <p:val>
                                            <p:strVal val="#ppt_w"/>
                                          </p:val>
                                        </p:tav>
                                      </p:tavLst>
                                    </p:anim>
                                    <p:anim calcmode="lin" valueType="num">
                                      <p:cBhvr additive="repl">
                                        <p:cTn id="32" dur="1000" fill="hold"/>
                                        <p:tgtEl>
                                          <p:spTgt spid="19458">
                                            <p:txEl>
                                              <p:charRg st="60" end="80"/>
                                            </p:txEl>
                                          </p:spTgt>
                                        </p:tgtEl>
                                        <p:attrNameLst>
                                          <p:attrName>ppt_h</p:attrName>
                                        </p:attrNameLst>
                                      </p:cBhvr>
                                      <p:tavLst>
                                        <p:tav tm="0">
                                          <p:val>
                                            <p:fltVal val="0"/>
                                          </p:val>
                                        </p:tav>
                                        <p:tav tm="100000">
                                          <p:val>
                                            <p:strVal val="#ppt_h"/>
                                          </p:val>
                                        </p:tav>
                                      </p:tavLst>
                                    </p:anim>
                                    <p:anim calcmode="lin" valueType="num">
                                      <p:cBhvr additive="repl">
                                        <p:cTn id="33" dur="1000" fill="hold"/>
                                        <p:tgtEl>
                                          <p:spTgt spid="19458">
                                            <p:txEl>
                                              <p:charRg st="60" end="80"/>
                                            </p:txEl>
                                          </p:spTgt>
                                        </p:tgtEl>
                                        <p:attrNameLst>
                                          <p:attrName>ppt_x</p:attrName>
                                        </p:attrNameLst>
                                      </p:cBhvr>
                                      <p:tavLst>
                                        <p:tav tm="0" fmla="#ppt_x+(cos(-2*pi*(1-$))*-#ppt_x-sin(-2*pi*(1-$))*(1-#ppt_y))*(1-$)">
                                          <p:val>
                                            <p:fltVal val="0"/>
                                          </p:val>
                                        </p:tav>
                                        <p:tav tm="100000">
                                          <p:val>
                                            <p:fltVal val="1"/>
                                          </p:val>
                                        </p:tav>
                                      </p:tavLst>
                                    </p:anim>
                                    <p:anim calcmode="lin" valueType="num">
                                      <p:cBhvr additive="repl">
                                        <p:cTn id="34" dur="1000" fill="hold"/>
                                        <p:tgtEl>
                                          <p:spTgt spid="19458">
                                            <p:txEl>
                                              <p:charRg st="60" end="8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4950"/>
                                  </p:iterate>
                                  <p:childTnLst>
                                    <p:set>
                                      <p:cBhvr additive="repl">
                                        <p:cTn id="38" dur="2" fill="hold">
                                          <p:stCondLst>
                                            <p:cond delay="0"/>
                                          </p:stCondLst>
                                        </p:cTn>
                                        <p:tgtEl>
                                          <p:spTgt spid="19458">
                                            <p:txEl>
                                              <p:charRg st="80" end="100"/>
                                            </p:txEl>
                                          </p:spTgt>
                                        </p:tgtEl>
                                        <p:attrNameLst>
                                          <p:attrName>style.visibility</p:attrName>
                                        </p:attrNameLst>
                                      </p:cBhvr>
                                      <p:to>
                                        <p:strVal val="visible"/>
                                      </p:to>
                                    </p:set>
                                    <p:anim by="(-#ppt_w*2)" calcmode="lin" valueType="num">
                                      <p:cBhvr additive="repl">
                                        <p:cTn id="39" dur="1000" fill="hold">
                                          <p:stCondLst>
                                            <p:cond delay="0"/>
                                          </p:stCondLst>
                                        </p:cTn>
                                        <p:tgtEl>
                                          <p:spTgt spid="19458">
                                            <p:txEl>
                                              <p:charRg st="80" end="100"/>
                                            </p:txEl>
                                          </p:spTgt>
                                        </p:tgtEl>
                                        <p:attrNameLst>
                                          <p:attrName>ppt_w</p:attrName>
                                        </p:attrNameLst>
                                      </p:cBhvr>
                                    </p:anim>
                                    <p:anim by="(#ppt_w*0.50)" calcmode="lin" valueType="num">
                                      <p:cBhvr additive="repl">
                                        <p:cTn id="40" dur="1000" decel="50000" fill="hold">
                                          <p:stCondLst>
                                            <p:cond delay="0"/>
                                          </p:stCondLst>
                                        </p:cTn>
                                        <p:tgtEl>
                                          <p:spTgt spid="19458">
                                            <p:txEl>
                                              <p:charRg st="80" end="100"/>
                                            </p:txEl>
                                          </p:spTgt>
                                        </p:tgtEl>
                                        <p:attrNameLst>
                                          <p:attrName>ppt_x</p:attrName>
                                        </p:attrNameLst>
                                      </p:cBhvr>
                                    </p:anim>
                                    <p:anim from="(-#ppt_h/2)" to="(#ppt_y)" calcmode="lin" valueType="num">
                                      <p:cBhvr additive="repl">
                                        <p:cTn id="41" dur="2000" fill="hold">
                                          <p:stCondLst>
                                            <p:cond delay="0"/>
                                          </p:stCondLst>
                                        </p:cTn>
                                        <p:tgtEl>
                                          <p:spTgt spid="19458">
                                            <p:txEl>
                                              <p:charRg st="80" end="100"/>
                                            </p:txEl>
                                          </p:spTgt>
                                        </p:tgtEl>
                                        <p:attrNameLst>
                                          <p:attrName>ppt_y</p:attrName>
                                        </p:attrNameLst>
                                      </p:cBhvr>
                                    </p:anim>
                                    <p:animRot by="21600000">
                                      <p:cBhvr additive="repl">
                                        <p:cTn id="42" dur="2000" fill="hold">
                                          <p:stCondLst>
                                            <p:cond delay="0"/>
                                          </p:stCondLst>
                                        </p:cTn>
                                        <p:tgtEl>
                                          <p:spTgt spid="19458">
                                            <p:txEl>
                                              <p:charRg st="80" end="100"/>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nodeType="clickEffect">
                                  <p:stCondLst>
                                    <p:cond delay="0"/>
                                  </p:stCondLst>
                                  <p:childTnLst>
                                    <p:set>
                                      <p:cBhvr additive="repl">
                                        <p:cTn id="46" dur="3" fill="hold">
                                          <p:stCondLst>
                                            <p:cond delay="0"/>
                                          </p:stCondLst>
                                        </p:cTn>
                                        <p:tgtEl>
                                          <p:spTgt spid="19458">
                                            <p:txEl>
                                              <p:charRg st="100" end="114"/>
                                            </p:txEl>
                                          </p:spTgt>
                                        </p:tgtEl>
                                        <p:attrNameLst>
                                          <p:attrName>style.visibility</p:attrName>
                                        </p:attrNameLst>
                                      </p:cBhvr>
                                      <p:to>
                                        <p:strVal val="visible"/>
                                      </p:to>
                                    </p:set>
                                    <p:anim calcmode="lin" valueType="num">
                                      <p:cBhvr additive="repl">
                                        <p:cTn id="47" dur="3000" fill="hold"/>
                                        <p:tgtEl>
                                          <p:spTgt spid="19458">
                                            <p:txEl>
                                              <p:charRg st="100" end="114"/>
                                            </p:txEl>
                                          </p:spTgt>
                                        </p:tgtEl>
                                        <p:attrNameLst>
                                          <p:attrName>ppt_w</p:attrName>
                                        </p:attrNameLst>
                                      </p:cBhvr>
                                      <p:tavLst>
                                        <p:tav tm="0">
                                          <p:val>
                                            <p:fltVal val="0"/>
                                          </p:val>
                                        </p:tav>
                                        <p:tav tm="100000">
                                          <p:val>
                                            <p:strVal val="#ppt_w"/>
                                          </p:val>
                                        </p:tav>
                                      </p:tavLst>
                                    </p:anim>
                                    <p:anim calcmode="lin" valueType="num">
                                      <p:cBhvr additive="repl">
                                        <p:cTn id="48" dur="3000" fill="hold"/>
                                        <p:tgtEl>
                                          <p:spTgt spid="19458">
                                            <p:txEl>
                                              <p:charRg st="100" end="114"/>
                                            </p:txEl>
                                          </p:spTgt>
                                        </p:tgtEl>
                                        <p:attrNameLst>
                                          <p:attrName>ppt_h</p:attrName>
                                        </p:attrNameLst>
                                      </p:cBhvr>
                                      <p:tavLst>
                                        <p:tav tm="0">
                                          <p:val>
                                            <p:fltVal val="0"/>
                                          </p:val>
                                        </p:tav>
                                        <p:tav tm="100000">
                                          <p:val>
                                            <p:strVal val="#ppt_h"/>
                                          </p:val>
                                        </p:tav>
                                      </p:tavLst>
                                    </p:anim>
                                    <p:anim calcmode="lin" valueType="num">
                                      <p:cBhvr additive="repl">
                                        <p:cTn id="49" dur="3000" fill="hold"/>
                                        <p:tgtEl>
                                          <p:spTgt spid="19458">
                                            <p:txEl>
                                              <p:charRg st="100" end="114"/>
                                            </p:txEl>
                                          </p:spTgt>
                                        </p:tgtEl>
                                        <p:attrNameLst>
                                          <p:attrName>ppt_x</p:attrName>
                                        </p:attrNameLst>
                                      </p:cBhvr>
                                      <p:tavLst>
                                        <p:tav tm="0" fmla="#ppt_x+(cos(-2*pi*(1-$))*-#ppt_x-sin(-2*pi*(1-$))*(1-#ppt_y))*(1-$)">
                                          <p:val>
                                            <p:fltVal val="0"/>
                                          </p:val>
                                        </p:tav>
                                        <p:tav tm="100000">
                                          <p:val>
                                            <p:fltVal val="1"/>
                                          </p:val>
                                        </p:tav>
                                      </p:tavLst>
                                    </p:anim>
                                    <p:anim calcmode="lin" valueType="num">
                                      <p:cBhvr additive="repl">
                                        <p:cTn id="50" dur="3000" fill="hold"/>
                                        <p:tgtEl>
                                          <p:spTgt spid="19458">
                                            <p:txEl>
                                              <p:charRg st="100" end="1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4097" name="Title 4096"/>
          <p:cNvSpPr>
            <a:spLocks noGrp="1"/>
          </p:cNvSpPr>
          <p:nvPr>
            <p:ph type="title"/>
          </p:nvPr>
        </p:nvSpPr>
        <p:spPr>
          <a:xfrm>
            <a:off x="503238" y="301625"/>
            <a:ext cx="9070975" cy="1262063"/>
          </a:xfrm>
          <a:ln/>
        </p:spPr>
        <p:txBody>
          <a:bodyPr wrap="square" lIns="0" tIns="35280" rIns="0" bIns="0" anchor="ctr"/>
          <a:p>
            <a:pPr defTabSz="0">
              <a:buClrTx/>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4000" kern="1200" baseline="0" dirty="0" err="1">
                <a:latin typeface="Arial" panose="020B0604020202020204" pitchFamily="34" charset="0"/>
                <a:ea typeface="Microsoft YaHei" panose="020B0503020204020204" charset="-122"/>
              </a:rPr>
              <a:t>Jesus From Pilate's Perspective</a:t>
            </a:r>
            <a:endParaRPr lang="en-US" altLang="x-none" sz="4000" kern="1200" baseline="0" dirty="0" err="1">
              <a:latin typeface="Arial" panose="020B0604020202020204" pitchFamily="34" charset="0"/>
              <a:ea typeface="Microsoft YaHei" panose="020B0503020204020204" charset="-122"/>
            </a:endParaRPr>
          </a:p>
        </p:txBody>
      </p:sp>
      <p:pic>
        <p:nvPicPr>
          <p:cNvPr id="4098" name="Picture 4097"/>
          <p:cNvPicPr>
            <a:picLocks noChangeAspect="1"/>
          </p:cNvPicPr>
          <p:nvPr/>
        </p:nvPicPr>
        <p:blipFill>
          <a:blip r:embed="rId2"/>
          <a:stretch>
            <a:fillRect/>
          </a:stretch>
        </p:blipFill>
        <p:spPr>
          <a:xfrm>
            <a:off x="2560638" y="1563688"/>
            <a:ext cx="7150100" cy="5657850"/>
          </a:xfrm>
          <a:prstGeom prst="rect">
            <a:avLst/>
          </a:prstGeom>
          <a:noFill/>
          <a:ln w="9525">
            <a:noFill/>
          </a:ln>
        </p:spPr>
      </p:pic>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5121" name="Title 5120"/>
          <p:cNvSpPr>
            <a:spLocks noGrp="1"/>
          </p:cNvSpPr>
          <p:nvPr>
            <p:ph type="title"/>
          </p:nvPr>
        </p:nvSpPr>
        <p:spPr>
          <a:xfrm>
            <a:off x="1096963" y="0"/>
            <a:ext cx="9070975" cy="1262063"/>
          </a:xfrm>
          <a:ln/>
        </p:spPr>
        <p:txBody>
          <a:bodyPr wrap="square" lIns="0" tIns="38880" rIns="0" bIns="0" anchor="ctr"/>
          <a:p>
            <a:pPr defTabSz="0">
              <a:buClrTx/>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4400" kern="1200" baseline="0" dirty="0" err="1">
                <a:latin typeface="Arial" panose="020B0604020202020204" pitchFamily="34" charset="0"/>
                <a:ea typeface="Microsoft YaHei" panose="020B0503020204020204" charset="-122"/>
              </a:rPr>
              <a:t>Excerpt from Luke 23</a:t>
            </a:r>
            <a:endParaRPr lang="en-US" altLang="x-none" sz="4400" kern="1200" baseline="0" dirty="0" err="1">
              <a:latin typeface="Arial" panose="020B0604020202020204" pitchFamily="34" charset="0"/>
              <a:ea typeface="Microsoft YaHei" panose="020B0503020204020204" charset="-122"/>
            </a:endParaRPr>
          </a:p>
        </p:txBody>
      </p:sp>
      <p:sp>
        <p:nvSpPr>
          <p:cNvPr id="5122" name="Subtitle 5121"/>
          <p:cNvSpPr>
            <a:spLocks noGrp="1"/>
          </p:cNvSpPr>
          <p:nvPr>
            <p:ph type="subTitle" idx="1"/>
          </p:nvPr>
        </p:nvSpPr>
        <p:spPr>
          <a:xfrm>
            <a:off x="2581275" y="1181100"/>
            <a:ext cx="7497763" cy="6378575"/>
          </a:xfrm>
          <a:ln/>
        </p:spPr>
        <p:txBody>
          <a:bodyPr wrap="square" lIns="0" tIns="0" rIns="0" bIns="0" anchor="t"/>
          <a:p>
            <a:pPr algn="l" defTabSz="0">
              <a:lnSpc>
                <a:spcPct val="101000"/>
              </a:lnSpc>
              <a:spcAft>
                <a:spcPts val="50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r>
              <a:rPr lang="en-US" altLang="x-none" sz="2000" kern="1200" baseline="0" dirty="0" err="1">
                <a:latin typeface="Verdana;Verdana" charset="0"/>
                <a:ea typeface="Microsoft YaHei" panose="020B0503020204020204" charset="-122"/>
                <a:cs typeface="Verdana;Verdana" charset="0"/>
              </a:rPr>
              <a:t>Then the whole assembly rose and led him off to Pilate. </a:t>
            </a:r>
            <a:r>
              <a:rPr lang="en-US" altLang="x-none" sz="2000" b="1" kern="1200" baseline="0" dirty="0" err="1">
                <a:latin typeface="Arial;Arial" pitchFamily="32" charset="0"/>
                <a:ea typeface="Microsoft YaHei" panose="020B0503020204020204" charset="-122"/>
                <a:cs typeface="Verdana;Verdana" charset="0"/>
              </a:rPr>
              <a:t>2 </a:t>
            </a:r>
            <a:r>
              <a:rPr lang="en-US" altLang="x-none" sz="2000" kern="1200" baseline="0" dirty="0" err="1">
                <a:latin typeface="Verdana;Verdana" charset="0"/>
                <a:ea typeface="Microsoft YaHei" panose="020B0503020204020204" charset="-122"/>
                <a:cs typeface="Verdana;Verdana" charset="0"/>
              </a:rPr>
              <a:t>And they began to accuse him, saying, “We have found this man subverting our nation. He opposes payment of taxes to Caesar and claims to be Messiah, a king.”</a:t>
            </a:r>
            <a:endParaRPr lang="en-US" altLang="x-none" sz="2000" kern="1200" baseline="0" dirty="0" err="1">
              <a:latin typeface="Verdana;Verdana" charset="0"/>
              <a:ea typeface="Microsoft YaHei" panose="020B0503020204020204" charset="-122"/>
              <a:cs typeface="Verdana;Verdana" charset="0"/>
            </a:endParaRPr>
          </a:p>
          <a:p>
            <a:pPr algn="l" defTabSz="0">
              <a:spcAft>
                <a:spcPts val="50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r>
              <a:rPr lang="en-US" altLang="x-none" sz="2000" b="1" kern="1200" baseline="0" dirty="0" err="1">
                <a:latin typeface="Arial;Arial" pitchFamily="32" charset="0"/>
                <a:ea typeface="Microsoft YaHei" panose="020B0503020204020204" charset="-122"/>
                <a:cs typeface="Verdana;Verdana" charset="0"/>
              </a:rPr>
              <a:t>3 </a:t>
            </a:r>
            <a:r>
              <a:rPr lang="en-US" altLang="x-none" sz="2000" kern="1200" baseline="0" dirty="0" err="1">
                <a:latin typeface="Verdana;Verdana" charset="0"/>
                <a:ea typeface="Microsoft YaHei" panose="020B0503020204020204" charset="-122"/>
                <a:cs typeface="Verdana;Verdana" charset="0"/>
              </a:rPr>
              <a:t>So Pilate asked Jesus, “Are you the king of the Jews?”</a:t>
            </a:r>
            <a:endParaRPr lang="en-US" altLang="x-none" sz="2000" kern="1200" baseline="0" dirty="0" err="1">
              <a:latin typeface="Verdana;Verdana" charset="0"/>
              <a:ea typeface="Microsoft YaHei" panose="020B0503020204020204" charset="-122"/>
              <a:cs typeface="Verdana;Verdana" charset="0"/>
            </a:endParaRPr>
          </a:p>
          <a:p>
            <a:pPr algn="l" defTabSz="0">
              <a:spcAft>
                <a:spcPts val="50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r>
              <a:rPr lang="en-US" altLang="x-none" sz="2000" kern="1200" baseline="0" dirty="0" err="1">
                <a:latin typeface="Arial" panose="020B0604020202020204" pitchFamily="34" charset="0"/>
                <a:ea typeface="Microsoft YaHei" panose="020B0503020204020204" charset="-122"/>
              </a:rPr>
              <a:t>“You have said so,” Jesus replied.</a:t>
            </a:r>
            <a:endParaRPr lang="en-US" altLang="x-none" sz="2000" kern="1200" baseline="0" dirty="0" err="1">
              <a:latin typeface="Arial" panose="020B0604020202020204" pitchFamily="34" charset="0"/>
              <a:ea typeface="Microsoft YaHei" panose="020B0503020204020204" charset="-122"/>
            </a:endParaRPr>
          </a:p>
          <a:p>
            <a:pPr algn="l" defTabSz="0">
              <a:spcAft>
                <a:spcPts val="50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r>
              <a:rPr lang="en-US" altLang="x-none" sz="2000" b="1" kern="1200" baseline="0" dirty="0" err="1">
                <a:latin typeface="Arial;Arial" pitchFamily="32" charset="0"/>
                <a:ea typeface="Microsoft YaHei" panose="020B0503020204020204" charset="-122"/>
                <a:cs typeface="Verdana;Verdana" charset="0"/>
              </a:rPr>
              <a:t>4 </a:t>
            </a:r>
            <a:r>
              <a:rPr lang="en-US" altLang="x-none" sz="2000" kern="1200" baseline="0" dirty="0" err="1">
                <a:latin typeface="Verdana;Verdana" charset="0"/>
                <a:ea typeface="Microsoft YaHei" panose="020B0503020204020204" charset="-122"/>
                <a:cs typeface="Verdana;Verdana" charset="0"/>
              </a:rPr>
              <a:t>Then Pilate announced to the chief priests and the crowd, “</a:t>
            </a:r>
            <a:r>
              <a:rPr lang="en-US" altLang="x-none" sz="2000" u="sng" kern="1200" baseline="0" dirty="0" err="1">
                <a:latin typeface="Verdana;Verdana" charset="0"/>
                <a:ea typeface="Microsoft YaHei" panose="020B0503020204020204" charset="-122"/>
                <a:cs typeface="Verdana;Verdana" charset="0"/>
              </a:rPr>
              <a:t>I find no basis for a charge against this man</a:t>
            </a:r>
            <a:r>
              <a:rPr lang="en-US" altLang="x-none" sz="2000" kern="1200" baseline="0" dirty="0" err="1">
                <a:latin typeface="Verdana;Verdana" charset="0"/>
                <a:ea typeface="Microsoft YaHei" panose="020B0503020204020204" charset="-122"/>
                <a:cs typeface="Verdana;Verdana" charset="0"/>
              </a:rPr>
              <a:t>.”</a:t>
            </a:r>
            <a:endParaRPr lang="en-US" altLang="x-none" sz="2000" kern="1200" baseline="0" dirty="0" err="1">
              <a:latin typeface="Verdana;Verdana" charset="0"/>
              <a:ea typeface="Microsoft YaHei" panose="020B0503020204020204" charset="-122"/>
              <a:cs typeface="Verdana;Verdana" charset="0"/>
            </a:endParaRPr>
          </a:p>
          <a:p>
            <a:pPr algn="l" defTabSz="0">
              <a:spcAft>
                <a:spcPct val="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r>
              <a:rPr lang="en-US" altLang="x-none" sz="2000" b="1" kern="1200" baseline="0" dirty="0" err="1">
                <a:latin typeface="Arial;Arial" pitchFamily="32" charset="0"/>
                <a:ea typeface="Microsoft YaHei" panose="020B0503020204020204" charset="-122"/>
                <a:cs typeface="Verdana;Verdana" charset="0"/>
              </a:rPr>
              <a:t>13 </a:t>
            </a:r>
            <a:r>
              <a:rPr lang="en-US" altLang="x-none" sz="2000" kern="1200" baseline="0" dirty="0" err="1">
                <a:latin typeface="Verdana;Verdana" charset="0"/>
                <a:ea typeface="Microsoft YaHei" panose="020B0503020204020204" charset="-122"/>
                <a:cs typeface="Verdana;Verdana" charset="0"/>
              </a:rPr>
              <a:t>Pilate called together the chief priests, the rulers and the people,</a:t>
            </a:r>
            <a:r>
              <a:rPr lang="en-US" altLang="x-none" sz="2000" b="1" kern="1200" baseline="0" dirty="0" err="1">
                <a:latin typeface="Arial;Arial" pitchFamily="32" charset="0"/>
                <a:ea typeface="Microsoft YaHei" panose="020B0503020204020204" charset="-122"/>
                <a:cs typeface="Verdana;Verdana" charset="0"/>
              </a:rPr>
              <a:t>14 </a:t>
            </a:r>
            <a:r>
              <a:rPr lang="en-US" altLang="x-none" sz="2000" kern="1200" baseline="0" dirty="0" err="1">
                <a:latin typeface="Verdana;Verdana" charset="0"/>
                <a:ea typeface="Microsoft YaHei" panose="020B0503020204020204" charset="-122"/>
                <a:cs typeface="Verdana;Verdana" charset="0"/>
              </a:rPr>
              <a:t>and said to them, “You brought me this man as one who was inciting the people to rebellion. I have examined him in your presence and have </a:t>
            </a:r>
            <a:r>
              <a:rPr lang="en-US" altLang="x-none" sz="2000" u="sng" kern="1200" baseline="0" dirty="0" err="1">
                <a:latin typeface="Verdana;Verdana" charset="0"/>
                <a:ea typeface="Microsoft YaHei" panose="020B0503020204020204" charset="-122"/>
                <a:cs typeface="Verdana;Verdana" charset="0"/>
              </a:rPr>
              <a:t>found no basis for your charges against him.</a:t>
            </a:r>
            <a:r>
              <a:rPr lang="en-US" altLang="x-none" sz="2000" kern="1200" baseline="0" dirty="0" err="1">
                <a:latin typeface="Verdana;Verdana" charset="0"/>
                <a:ea typeface="Microsoft YaHei" panose="020B0503020204020204" charset="-122"/>
                <a:cs typeface="Verdana;Verdana" charset="0"/>
              </a:rPr>
              <a:t> </a:t>
            </a:r>
            <a:r>
              <a:rPr lang="en-US" altLang="x-none" sz="2000" b="1" kern="1200" baseline="0" dirty="0" err="1">
                <a:latin typeface="Arial;Arial" pitchFamily="32" charset="0"/>
                <a:ea typeface="Microsoft YaHei" panose="020B0503020204020204" charset="-122"/>
                <a:cs typeface="Verdana;Verdana" charset="0"/>
              </a:rPr>
              <a:t>15 </a:t>
            </a:r>
            <a:r>
              <a:rPr lang="en-US" altLang="x-none" sz="2000" kern="1200" baseline="0" dirty="0" err="1">
                <a:latin typeface="Verdana;Verdana" charset="0"/>
                <a:ea typeface="Microsoft YaHei" panose="020B0503020204020204" charset="-122"/>
                <a:cs typeface="Verdana;Verdana" charset="0"/>
              </a:rPr>
              <a:t>Neither has Herod, for he sent him back to us; as you can see, he has done nothing to deserve death.</a:t>
            </a:r>
            <a:endParaRPr lang="en-US" altLang="x-none" sz="2000" kern="1200" baseline="0" dirty="0" err="1">
              <a:latin typeface="Verdana;Verdana" charset="0"/>
              <a:ea typeface="Microsoft YaHei" panose="020B0503020204020204" charset="-122"/>
              <a:cs typeface="Verdana;Verdana" charset="0"/>
            </a:endParaRPr>
          </a:p>
          <a:p>
            <a:pPr algn="l" defTabSz="0">
              <a:spcAft>
                <a:spcPct val="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endParaRPr lang="en-US" altLang="x-none" sz="2000" b="1" kern="1200" baseline="0" dirty="0" err="1">
              <a:latin typeface="Arial;Arial" pitchFamily="32" charset="0"/>
              <a:ea typeface="Microsoft YaHei" panose="020B0503020204020204" charset="-122"/>
            </a:endParaRPr>
          </a:p>
          <a:p>
            <a:pPr algn="l" defTabSz="0">
              <a:spcAft>
                <a:spcPct val="0"/>
              </a:spcAft>
              <a:buClrTx/>
              <a:buSzPct val="100000"/>
              <a:buFont typeface="Times New Roman" panose="02020603050405020304" pitchFamily="16" charset="0"/>
              <a:tabLst>
                <a:tab pos="0" algn="l"/>
                <a:tab pos="113030" algn="l"/>
                <a:tab pos="570230" algn="l"/>
                <a:tab pos="1027430" algn="l"/>
                <a:tab pos="1484630" algn="l"/>
                <a:tab pos="1941830" algn="l"/>
                <a:tab pos="2399030" algn="l"/>
                <a:tab pos="2856230" algn="l"/>
                <a:tab pos="3313430" algn="l"/>
                <a:tab pos="3770630" algn="l"/>
                <a:tab pos="4227830" algn="l"/>
                <a:tab pos="4685030" algn="l"/>
                <a:tab pos="5142230" algn="l"/>
                <a:tab pos="5599430" algn="l"/>
                <a:tab pos="6056630" algn="l"/>
                <a:tab pos="6513830" algn="l"/>
                <a:tab pos="6971030" algn="l"/>
                <a:tab pos="7428230" algn="l"/>
                <a:tab pos="7885430" algn="l"/>
                <a:tab pos="8342630" algn="l"/>
                <a:tab pos="8799830" algn="l"/>
              </a:tabLst>
            </a:pPr>
            <a:r>
              <a:rPr lang="en-US" altLang="x-none" sz="2000" b="1" kern="1200" baseline="0" dirty="0" err="1">
                <a:latin typeface="Arial;Arial" pitchFamily="32" charset="0"/>
                <a:ea typeface="Microsoft YaHei" panose="020B0503020204020204" charset="-122"/>
              </a:rPr>
              <a:t>22 </a:t>
            </a:r>
            <a:r>
              <a:rPr lang="en-US" altLang="x-none" sz="2000" kern="1200" baseline="0" dirty="0" err="1">
                <a:latin typeface="Verdana;Verdana" charset="0"/>
                <a:ea typeface="Microsoft YaHei" panose="020B0503020204020204" charset="-122"/>
                <a:cs typeface="Verdana;Verdana" charset="0"/>
              </a:rPr>
              <a:t>For the third time he spoke to them: “Why? What crime has this man committed? I have </a:t>
            </a:r>
            <a:r>
              <a:rPr lang="en-US" altLang="x-none" sz="2000" u="sng" kern="1200" baseline="0" dirty="0" err="1">
                <a:latin typeface="Verdana;Verdana" charset="0"/>
                <a:ea typeface="Microsoft YaHei" panose="020B0503020204020204" charset="-122"/>
                <a:cs typeface="Verdana;Verdana" charset="0"/>
              </a:rPr>
              <a:t>found in him no grounds for the death penalty</a:t>
            </a:r>
            <a:r>
              <a:rPr lang="en-US" altLang="x-none" sz="2000" kern="1200" baseline="0" dirty="0" err="1">
                <a:latin typeface="Verdana;Verdana" charset="0"/>
                <a:ea typeface="Microsoft YaHei" panose="020B0503020204020204" charset="-122"/>
                <a:cs typeface="Verdana;Verdana" charset="0"/>
              </a:rPr>
              <a:t>. </a:t>
            </a:r>
            <a:endParaRPr lang="en-US" altLang="x-none" sz="2000" kern="1200" baseline="0" dirty="0" err="1">
              <a:latin typeface="Verdana;Verdana" charset="0"/>
              <a:ea typeface="Verdana;Verdana" charset="0"/>
            </a:endParaRPr>
          </a:p>
        </p:txBody>
      </p:sp>
    </p:spTree>
  </p:cSld>
  <p:clrMapOvr>
    <a:masterClrMapping/>
  </p:clrMapOvr>
  <p:transition spd="med"/>
  <p:timing>
    <p:tnLst>
      <p:par>
        <p:cTn id="1" dur="indefinite"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6145" name="Title 6144"/>
          <p:cNvSpPr>
            <a:spLocks noGrp="1"/>
          </p:cNvSpPr>
          <p:nvPr>
            <p:ph type="title"/>
          </p:nvPr>
        </p:nvSpPr>
        <p:spPr>
          <a:xfrm>
            <a:off x="503238" y="301625"/>
            <a:ext cx="9070975" cy="1262063"/>
          </a:xfrm>
          <a:ln/>
        </p:spPr>
        <p:txBody>
          <a:bodyPr wrap="square" lIns="0" tIns="0" rIns="0" bIns="0" anchor="ctr"/>
          <a:p>
            <a:pPr defTabSz="0">
              <a:buClrTx/>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4400" kern="1200" baseline="0" dirty="0" err="1">
                <a:latin typeface="Arial" panose="020B0604020202020204" pitchFamily="34" charset="0"/>
                <a:ea typeface="Microsoft YaHei" panose="020B0503020204020204" charset="-122"/>
              </a:rPr>
              <a:t>Jesus is </a:t>
            </a:r>
            <a:r>
              <a:rPr lang="en-US" altLang="x-none" sz="5400" kern="1200" baseline="0" dirty="0" err="1">
                <a:solidFill>
                  <a:srgbClr val="CC0000"/>
                </a:solidFill>
                <a:latin typeface="Arial" panose="020B0604020202020204" pitchFamily="34" charset="0"/>
                <a:ea typeface="Microsoft YaHei" panose="020B0503020204020204" charset="-122"/>
              </a:rPr>
              <a:t>R</a:t>
            </a:r>
            <a:r>
              <a:rPr lang="en-US" altLang="x-none" sz="4400" kern="1200" baseline="0" dirty="0" err="1">
                <a:latin typeface="Arial" panose="020B0604020202020204" pitchFamily="34" charset="0"/>
                <a:ea typeface="Microsoft YaHei" panose="020B0503020204020204" charset="-122"/>
              </a:rPr>
              <a:t>ighteous</a:t>
            </a:r>
            <a:endParaRPr lang="en-US" altLang="x-none" sz="4400" kern="1200" baseline="0" dirty="0" err="1">
              <a:latin typeface="Arial" panose="020B0604020202020204" pitchFamily="34" charset="0"/>
              <a:ea typeface="Microsoft YaHei" panose="020B0503020204020204" charset="-122"/>
            </a:endParaRPr>
          </a:p>
        </p:txBody>
      </p:sp>
      <p:sp>
        <p:nvSpPr>
          <p:cNvPr id="6146" name="Subtitle 6145"/>
          <p:cNvSpPr>
            <a:spLocks noGrp="1"/>
          </p:cNvSpPr>
          <p:nvPr>
            <p:ph type="subTitle" idx="1"/>
          </p:nvPr>
        </p:nvSpPr>
        <p:spPr>
          <a:xfrm>
            <a:off x="2468563" y="1768475"/>
            <a:ext cx="7105650" cy="4989513"/>
          </a:xfrm>
          <a:ln/>
        </p:spPr>
        <p:txBody>
          <a:bodyPr wrap="square" lIns="0" tIns="0" rIns="0" bIns="0" anchor="t"/>
          <a:p>
            <a:pPr marL="342900" indent="-337820" algn="l" defTabSz="0">
              <a:spcAft>
                <a:spcPct val="0"/>
              </a:spcAft>
              <a:buClrTx/>
              <a:buSzPct val="100000"/>
              <a:buFont typeface="Times New Roman" panose="02020603050405020304" pitchFamily="16" charset="0"/>
              <a:tabLst>
                <a:tab pos="342900" algn="l"/>
                <a:tab pos="455930" algn="l"/>
                <a:tab pos="913130" algn="l"/>
                <a:tab pos="1370330" algn="l"/>
                <a:tab pos="1827530" algn="l"/>
                <a:tab pos="2284730" algn="l"/>
                <a:tab pos="2741930" algn="l"/>
                <a:tab pos="3199130" algn="l"/>
                <a:tab pos="3656330" algn="l"/>
                <a:tab pos="4113530" algn="l"/>
                <a:tab pos="4570730" algn="l"/>
                <a:tab pos="5027930" algn="l"/>
                <a:tab pos="5485130" algn="l"/>
                <a:tab pos="5942330" algn="l"/>
                <a:tab pos="6399530" algn="l"/>
                <a:tab pos="6856730" algn="l"/>
                <a:tab pos="7313930" algn="l"/>
                <a:tab pos="7771130" algn="l"/>
                <a:tab pos="8228330" algn="l"/>
                <a:tab pos="8685530" algn="l"/>
                <a:tab pos="9142730" algn="l"/>
              </a:tabLst>
            </a:pPr>
            <a:r>
              <a:rPr lang="en-US" altLang="x-none" sz="3200" kern="1200" baseline="0" dirty="0" err="1">
                <a:latin typeface="Verdana;Verdana" charset="0"/>
                <a:ea typeface="Microsoft YaHei" panose="020B0503020204020204" charset="-122"/>
                <a:cs typeface="Verdana;Verdana" charset="0"/>
              </a:rPr>
              <a:t>2 Corinthians 5:21 - He made Him who knew no sin to be sin on our behalf, so that we might become the righteousness of God in Him.</a:t>
            </a:r>
            <a:endParaRPr lang="en-US" altLang="x-none" sz="3200" kern="1200" baseline="0" dirty="0" err="1">
              <a:latin typeface="Verdana;Verdana" charset="0"/>
              <a:ea typeface="Verdana;Verdana" charset="0"/>
            </a:endParaRPr>
          </a:p>
        </p:txBody>
      </p:sp>
    </p:spTree>
  </p:cSld>
  <p:clrMapOvr>
    <a:masterClrMapping/>
  </p:clrMapOvr>
  <p:transition spd="med"/>
  <p:timing>
    <p:tnLst>
      <p:par>
        <p:cTn id="1" dur="indefinite"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7169" name="Title 7168"/>
          <p:cNvSpPr>
            <a:spLocks noGrp="1"/>
          </p:cNvSpPr>
          <p:nvPr>
            <p:ph type="title"/>
          </p:nvPr>
        </p:nvSpPr>
        <p:spPr>
          <a:xfrm>
            <a:off x="503238" y="301625"/>
            <a:ext cx="9069387" cy="1260475"/>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Simon of Cyrene</a:t>
            </a:r>
            <a:endParaRPr lang="en-US" altLang="x-none" dirty="0" err="1"/>
          </a:p>
        </p:txBody>
      </p:sp>
      <p:pic>
        <p:nvPicPr>
          <p:cNvPr id="7170" name="Picture 7169"/>
          <p:cNvPicPr>
            <a:picLocks noChangeAspect="1"/>
          </p:cNvPicPr>
          <p:nvPr/>
        </p:nvPicPr>
        <p:blipFill>
          <a:blip r:embed="rId2"/>
          <a:stretch>
            <a:fillRect/>
          </a:stretch>
        </p:blipFill>
        <p:spPr>
          <a:xfrm>
            <a:off x="1720850" y="1751013"/>
            <a:ext cx="7783513" cy="4987925"/>
          </a:xfrm>
          <a:prstGeom prst="rect">
            <a:avLst/>
          </a:prstGeom>
          <a:noFill/>
          <a:ln w="9525">
            <a:noFill/>
          </a:ln>
        </p:spPr>
      </p:pic>
    </p:spTree>
  </p:cSld>
  <p:clrMapOvr>
    <a:masterClrMapping/>
  </p:clrMapOvr>
  <p:transition spd="med"/>
  <p:timing>
    <p:tnLst>
      <p:par>
        <p:cTn id="1" dur="indefinite"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8193" name="Title 8192"/>
          <p:cNvSpPr>
            <a:spLocks noGrp="1"/>
          </p:cNvSpPr>
          <p:nvPr>
            <p:ph type="title"/>
          </p:nvPr>
        </p:nvSpPr>
        <p:spPr>
          <a:xfrm>
            <a:off x="895350" y="301625"/>
            <a:ext cx="9070975" cy="1262063"/>
          </a:xfrm>
          <a:ln/>
        </p:spPr>
        <p:txBody>
          <a:bodyPr wrap="square" lIns="0" tIns="0" rIns="0" bIns="0" anchor="ctr"/>
          <a:p>
            <a:pPr defTabSz="0">
              <a:buClrTx/>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4400" kern="1200" baseline="0" dirty="0" err="1">
                <a:latin typeface="Arial" panose="020B0604020202020204" pitchFamily="34" charset="0"/>
                <a:ea typeface="Microsoft YaHei" panose="020B0503020204020204" charset="-122"/>
              </a:rPr>
              <a:t>Jesus from Simon of Cyrene's Perspective</a:t>
            </a:r>
            <a:endParaRPr lang="en-US" altLang="x-none" sz="4400" kern="1200" baseline="0" dirty="0" err="1">
              <a:latin typeface="Arial" panose="020B0604020202020204" pitchFamily="34" charset="0"/>
              <a:ea typeface="Microsoft YaHei" panose="020B0503020204020204" charset="-122"/>
            </a:endParaRPr>
          </a:p>
        </p:txBody>
      </p:sp>
      <p:sp>
        <p:nvSpPr>
          <p:cNvPr id="8194" name="Subtitle 8193"/>
          <p:cNvSpPr>
            <a:spLocks noGrp="1"/>
          </p:cNvSpPr>
          <p:nvPr>
            <p:ph type="subTitle" idx="1"/>
          </p:nvPr>
        </p:nvSpPr>
        <p:spPr>
          <a:xfrm>
            <a:off x="2378075" y="1768475"/>
            <a:ext cx="7196138" cy="4989513"/>
          </a:xfrm>
          <a:ln/>
        </p:spPr>
        <p:txBody>
          <a:bodyPr wrap="square" lIns="0" tIns="0" rIns="0" bIns="0" anchor="t"/>
          <a:p>
            <a:pPr marL="558800" indent="-553720" algn="l" defTabSz="0">
              <a:spcAft>
                <a:spcPct val="0"/>
              </a:spcAft>
              <a:buClr>
                <a:srgbClr val="000000"/>
              </a:buClr>
              <a:buSzPct val="45000"/>
              <a:buFont typeface="Wingdings" panose="05000000000000000000" pitchFamily="2" charset="2"/>
              <a:buChar char=""/>
              <a:tabLst>
                <a:tab pos="558800" algn="l"/>
                <a:tab pos="671830" algn="l"/>
                <a:tab pos="1129030" algn="l"/>
                <a:tab pos="1586230" algn="l"/>
                <a:tab pos="2043430" algn="l"/>
                <a:tab pos="2500630" algn="l"/>
                <a:tab pos="2957830" algn="l"/>
                <a:tab pos="3415030" algn="l"/>
                <a:tab pos="3872230" algn="l"/>
                <a:tab pos="4329430" algn="l"/>
                <a:tab pos="4786630" algn="l"/>
                <a:tab pos="5243830" algn="l"/>
                <a:tab pos="5701030" algn="l"/>
                <a:tab pos="6158230" algn="l"/>
                <a:tab pos="6615430" algn="l"/>
                <a:tab pos="7072630" algn="l"/>
                <a:tab pos="7529830" algn="l"/>
                <a:tab pos="7987030" algn="l"/>
                <a:tab pos="8444230" algn="l"/>
                <a:tab pos="8901430" algn="l"/>
                <a:tab pos="9358630" algn="l"/>
              </a:tabLst>
            </a:pPr>
            <a:r>
              <a:rPr lang="en-US" altLang="x-none" sz="2800" kern="1200" baseline="0" dirty="0" err="1">
                <a:latin typeface="Arial" panose="020B0604020202020204" pitchFamily="34" charset="0"/>
                <a:ea typeface="Microsoft YaHei" panose="020B0503020204020204" charset="-122"/>
              </a:rPr>
              <a:t>Mark 15:21 - A certain man from Cyrene, Simon, the father of Alexander and Rufus, was passing by on his way in from the country, and they forced him to carry the cross.</a:t>
            </a:r>
            <a:endParaRPr lang="en-US" altLang="x-none" sz="2800" kern="1200" baseline="0" dirty="0" err="1">
              <a:latin typeface="Arial" panose="020B0604020202020204" pitchFamily="34" charset="0"/>
              <a:ea typeface="Microsoft YaHei" panose="020B0503020204020204" charset="-122"/>
            </a:endParaRPr>
          </a:p>
          <a:p>
            <a:pPr marL="558800" indent="-553720" algn="l" defTabSz="0">
              <a:spcAft>
                <a:spcPct val="0"/>
              </a:spcAft>
              <a:buClr>
                <a:srgbClr val="000000"/>
              </a:buClr>
              <a:buSzPct val="45000"/>
              <a:buFont typeface="Wingdings" panose="05000000000000000000" pitchFamily="2" charset="2"/>
              <a:buChar char=""/>
              <a:tabLst>
                <a:tab pos="558800" algn="l"/>
                <a:tab pos="671830" algn="l"/>
                <a:tab pos="1129030" algn="l"/>
                <a:tab pos="1586230" algn="l"/>
                <a:tab pos="2043430" algn="l"/>
                <a:tab pos="2500630" algn="l"/>
                <a:tab pos="2957830" algn="l"/>
                <a:tab pos="3415030" algn="l"/>
                <a:tab pos="3872230" algn="l"/>
                <a:tab pos="4329430" algn="l"/>
                <a:tab pos="4786630" algn="l"/>
                <a:tab pos="5243830" algn="l"/>
                <a:tab pos="5701030" algn="l"/>
                <a:tab pos="6158230" algn="l"/>
                <a:tab pos="6615430" algn="l"/>
                <a:tab pos="7072630" algn="l"/>
                <a:tab pos="7529830" algn="l"/>
                <a:tab pos="7987030" algn="l"/>
                <a:tab pos="8444230" algn="l"/>
                <a:tab pos="8901430" algn="l"/>
                <a:tab pos="9358630" algn="l"/>
              </a:tabLst>
            </a:pPr>
            <a:r>
              <a:rPr lang="en-US" altLang="x-none" sz="2800" kern="1200" baseline="0" dirty="0" err="1">
                <a:latin typeface="Arial" panose="020B0604020202020204" pitchFamily="34" charset="0"/>
                <a:ea typeface="Microsoft YaHei" panose="020B0503020204020204" charset="-122"/>
              </a:rPr>
              <a:t>Deuteronomy 16:16 - Three times a year all your men must appear before the Lord your God at the place he will choose: at the Festival of Unleavened Bread, the Festival of Weeks and the Festival of Tabernacles. No one should appear before the Lord empty-handed.</a:t>
            </a:r>
            <a:endParaRPr lang="en-US" altLang="x-none" sz="2800" kern="1200" baseline="0" dirty="0" err="1">
              <a:latin typeface="Arial" panose="020B0604020202020204" pitchFamily="34" charset="0"/>
              <a:ea typeface="Microsoft YaHei" panose="020B0503020204020204" charset="-122"/>
            </a:endParaRPr>
          </a:p>
          <a:p>
            <a:pPr marL="558800" indent="-553720" algn="l" defTabSz="0">
              <a:spcAft>
                <a:spcPct val="0"/>
              </a:spcAft>
              <a:buClr>
                <a:srgbClr val="000000"/>
              </a:buClr>
              <a:buSzPct val="100000"/>
              <a:buFont typeface="Times New Roman" panose="02020603050405020304" pitchFamily="16" charset="0"/>
              <a:buNone/>
              <a:tabLst>
                <a:tab pos="558800" algn="l"/>
                <a:tab pos="671830" algn="l"/>
                <a:tab pos="1129030" algn="l"/>
                <a:tab pos="1586230" algn="l"/>
                <a:tab pos="2043430" algn="l"/>
                <a:tab pos="2500630" algn="l"/>
                <a:tab pos="2957830" algn="l"/>
                <a:tab pos="3415030" algn="l"/>
                <a:tab pos="3872230" algn="l"/>
                <a:tab pos="4329430" algn="l"/>
                <a:tab pos="4786630" algn="l"/>
                <a:tab pos="5243830" algn="l"/>
                <a:tab pos="5701030" algn="l"/>
                <a:tab pos="6158230" algn="l"/>
                <a:tab pos="6615430" algn="l"/>
                <a:tab pos="7072630" algn="l"/>
                <a:tab pos="7529830" algn="l"/>
                <a:tab pos="7987030" algn="l"/>
                <a:tab pos="8444230" algn="l"/>
                <a:tab pos="8901430" algn="l"/>
                <a:tab pos="9358630" algn="l"/>
              </a:tabLst>
            </a:pPr>
            <a:endParaRPr lang="en-US" altLang="x-none" sz="2200" kern="1200" baseline="0" dirty="0" err="1">
              <a:latin typeface="Arial" panose="020B0604020202020204" pitchFamily="34" charset="0"/>
              <a:ea typeface="Microsoft YaHei" panose="020B0503020204020204" charset="-122"/>
            </a:endParaRPr>
          </a:p>
          <a:p>
            <a:pPr marL="558800" indent="-553720" algn="l" defTabSz="0">
              <a:spcAft>
                <a:spcPct val="0"/>
              </a:spcAft>
              <a:buClr>
                <a:srgbClr val="000000"/>
              </a:buClr>
              <a:buSzPct val="100000"/>
              <a:buFont typeface="Times New Roman" panose="02020603050405020304" pitchFamily="16" charset="0"/>
              <a:buNone/>
              <a:tabLst>
                <a:tab pos="558800" algn="l"/>
                <a:tab pos="671830" algn="l"/>
                <a:tab pos="1129030" algn="l"/>
                <a:tab pos="1586230" algn="l"/>
                <a:tab pos="2043430" algn="l"/>
                <a:tab pos="2500630" algn="l"/>
                <a:tab pos="2957830" algn="l"/>
                <a:tab pos="3415030" algn="l"/>
                <a:tab pos="3872230" algn="l"/>
                <a:tab pos="4329430" algn="l"/>
                <a:tab pos="4786630" algn="l"/>
                <a:tab pos="5243830" algn="l"/>
                <a:tab pos="5701030" algn="l"/>
                <a:tab pos="6158230" algn="l"/>
                <a:tab pos="6615430" algn="l"/>
                <a:tab pos="7072630" algn="l"/>
                <a:tab pos="7529830" algn="l"/>
                <a:tab pos="7987030" algn="l"/>
                <a:tab pos="8444230" algn="l"/>
                <a:tab pos="8901430" algn="l"/>
                <a:tab pos="9358630" algn="l"/>
              </a:tabLst>
            </a:pPr>
            <a:endParaRPr lang="en-US" altLang="x-none" sz="2200" kern="1200" baseline="0" dirty="0" err="1">
              <a:latin typeface="Arial" panose="020B0604020202020204" pitchFamily="34" charset="0"/>
              <a:ea typeface="Microsoft YaHei" panose="020B0503020204020204" charset="-122"/>
            </a:endParaRPr>
          </a:p>
          <a:p>
            <a:pPr marL="558800" indent="-553720" algn="l" defTabSz="0">
              <a:spcAft>
                <a:spcPct val="0"/>
              </a:spcAft>
              <a:buClr>
                <a:srgbClr val="000000"/>
              </a:buClr>
              <a:buSzPct val="100000"/>
              <a:buFont typeface="Times New Roman" panose="02020603050405020304" pitchFamily="16" charset="0"/>
              <a:buNone/>
              <a:tabLst>
                <a:tab pos="558800" algn="l"/>
                <a:tab pos="671830" algn="l"/>
                <a:tab pos="1129030" algn="l"/>
                <a:tab pos="1586230" algn="l"/>
                <a:tab pos="2043430" algn="l"/>
                <a:tab pos="2500630" algn="l"/>
                <a:tab pos="2957830" algn="l"/>
                <a:tab pos="3415030" algn="l"/>
                <a:tab pos="3872230" algn="l"/>
                <a:tab pos="4329430" algn="l"/>
                <a:tab pos="4786630" algn="l"/>
                <a:tab pos="5243830" algn="l"/>
                <a:tab pos="5701030" algn="l"/>
                <a:tab pos="6158230" algn="l"/>
                <a:tab pos="6615430" algn="l"/>
                <a:tab pos="7072630" algn="l"/>
                <a:tab pos="7529830" algn="l"/>
                <a:tab pos="7987030" algn="l"/>
                <a:tab pos="8444230" algn="l"/>
                <a:tab pos="8901430" algn="l"/>
                <a:tab pos="9358630" algn="l"/>
              </a:tabLst>
            </a:pPr>
            <a:endParaRPr lang="en-US" altLang="x-none" sz="2200" kern="1200" baseline="0" dirty="0" err="1">
              <a:latin typeface="Arial" panose="020B0604020202020204" pitchFamily="34" charset="0"/>
              <a:ea typeface="Microsoft YaHei" panose="020B0503020204020204" charset="-122"/>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8194">
                                            <p:txEl>
                                              <p:charRg st="0" end="16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8194">
                                            <p:txEl>
                                              <p:charRg st="169" end="43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9217" name="Text Box 9216"/>
          <p:cNvSpPr txBox="1"/>
          <p:nvPr/>
        </p:nvSpPr>
        <p:spPr>
          <a:xfrm>
            <a:off x="503238" y="301625"/>
            <a:ext cx="9069387" cy="1260475"/>
          </a:xfrm>
          <a:prstGeom prst="rect">
            <a:avLst/>
          </a:prstGeom>
          <a:noFill/>
          <a:ln w="9525">
            <a:noFill/>
          </a:ln>
        </p:spPr>
        <p:txBody>
          <a:bodyPr wrap="square" lIns="0" tIns="0" rIns="0" bIns="0" anchor="ctr"/>
          <a:p>
            <a:pPr algn="ct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sz="4400" dirty="0" err="1">
                <a:solidFill>
                  <a:srgbClr val="000000"/>
                </a:solidFill>
              </a:rPr>
              <a:t>Cyrene – 1260 KM Journey</a:t>
            </a:r>
            <a:endParaRPr lang="en-US" altLang="x-none" sz="4400" dirty="0" err="1">
              <a:solidFill>
                <a:srgbClr val="000000"/>
              </a:solidFill>
            </a:endParaRPr>
          </a:p>
        </p:txBody>
      </p:sp>
      <p:sp>
        <p:nvSpPr>
          <p:cNvPr id="9218" name="Text Box 9217"/>
          <p:cNvSpPr txBox="1"/>
          <p:nvPr/>
        </p:nvSpPr>
        <p:spPr>
          <a:xfrm>
            <a:off x="503238" y="1768475"/>
            <a:ext cx="9069387" cy="4987925"/>
          </a:xfrm>
          <a:prstGeom prst="rect">
            <a:avLst/>
          </a:prstGeom>
          <a:noFill/>
          <a:ln w="9525">
            <a:noFill/>
          </a:ln>
        </p:spPr>
        <p:txBody>
          <a:bodyPr wrap="square" lIns="0" tIns="0" rIns="0" bIns="0" anchor="t"/>
          <a:p>
            <a:pPr marL="342900" indent="-337820" defTabSz="0">
              <a:buClrTx/>
              <a:buSzPct val="100000"/>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altLang="x-none" sz="2200" dirty="0" err="1">
              <a:solidFill>
                <a:srgbClr val="000000"/>
              </a:solidFill>
            </a:endParaRPr>
          </a:p>
          <a:p>
            <a:pPr marL="342900" indent="-337820" defTabSz="0">
              <a:buClrTx/>
              <a:buSzPct val="100000"/>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altLang="x-none" sz="2200" dirty="0" err="1">
              <a:solidFill>
                <a:srgbClr val="000000"/>
              </a:solidFill>
            </a:endParaRPr>
          </a:p>
          <a:p>
            <a:pPr marL="342900" indent="-337820" defTabSz="0">
              <a:buClrTx/>
              <a:buSzPct val="100000"/>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altLang="x-none" sz="2200" dirty="0" err="1">
              <a:solidFill>
                <a:srgbClr val="000000"/>
              </a:solidFill>
            </a:endParaRPr>
          </a:p>
          <a:p>
            <a:pPr marL="342900" indent="-337820" defTabSz="0">
              <a:buClrTx/>
              <a:buSzPct val="100000"/>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altLang="x-none" sz="2200" dirty="0" err="1">
              <a:solidFill>
                <a:srgbClr val="000000"/>
              </a:solidFill>
            </a:endParaRPr>
          </a:p>
        </p:txBody>
      </p:sp>
      <p:pic>
        <p:nvPicPr>
          <p:cNvPr id="9219" name="Picture 9218"/>
          <p:cNvPicPr>
            <a:picLocks noChangeAspect="1"/>
          </p:cNvPicPr>
          <p:nvPr/>
        </p:nvPicPr>
        <p:blipFill>
          <a:blip r:embed="rId2"/>
          <a:stretch>
            <a:fillRect/>
          </a:stretch>
        </p:blipFill>
        <p:spPr>
          <a:xfrm>
            <a:off x="2286000" y="2103438"/>
            <a:ext cx="7153275" cy="3200400"/>
          </a:xfrm>
          <a:prstGeom prst="rect">
            <a:avLst/>
          </a:prstGeom>
          <a:noFill/>
          <a:ln w="9525">
            <a:noFill/>
          </a:ln>
        </p:spPr>
      </p:pic>
    </p:spTree>
  </p:cSld>
  <p:clrMapOvr>
    <a:masterClrMapping/>
  </p:clrMapOvr>
  <p:transition spd="med"/>
  <p:timing>
    <p:tnLst>
      <p:par>
        <p:cTn id="1" dur="indefinite"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0241" name="Title 10240"/>
          <p:cNvSpPr>
            <a:spLocks noGrp="1"/>
          </p:cNvSpPr>
          <p:nvPr>
            <p:ph type="title"/>
          </p:nvPr>
        </p:nvSpPr>
        <p:spPr>
          <a:xfrm>
            <a:off x="503238" y="301625"/>
            <a:ext cx="9069387" cy="1260475"/>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is </a:t>
            </a:r>
            <a:r>
              <a:rPr lang="en-US" altLang="x-none" sz="5400" dirty="0" err="1">
                <a:solidFill>
                  <a:srgbClr val="CC0000"/>
                </a:solidFill>
              </a:rPr>
              <a:t>I</a:t>
            </a:r>
            <a:r>
              <a:rPr lang="en-US" altLang="x-none" dirty="0" err="1"/>
              <a:t>nconvenient</a:t>
            </a:r>
            <a:endParaRPr lang="en-US" altLang="x-none" dirty="0" err="1"/>
          </a:p>
        </p:txBody>
      </p:sp>
      <p:sp>
        <p:nvSpPr>
          <p:cNvPr id="10242" name="Text Placeholder 10241"/>
          <p:cNvSpPr>
            <a:spLocks noGrp="1"/>
          </p:cNvSpPr>
          <p:nvPr>
            <p:ph type="body" idx="1"/>
          </p:nvPr>
        </p:nvSpPr>
        <p:spPr>
          <a:xfrm>
            <a:off x="2468563" y="1768475"/>
            <a:ext cx="7104062" cy="4987925"/>
          </a:xfrm>
          <a:ln/>
        </p:spPr>
        <p:txBody>
          <a:bodyPr wrap="square" lIns="0" tIns="28080" rIns="0" bIns="0" anchor="t"/>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Simon didn't plan on carrying a cross that day.</a:t>
            </a:r>
            <a:endParaRPr lang="en-US" altLang="x-none" dirty="0" err="1"/>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His plans were interrupted.</a:t>
            </a:r>
            <a:endParaRPr lang="en-US" altLang="x-none" dirty="0" err="1"/>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Not everything that seems bad, is bad.</a:t>
            </a:r>
            <a:endParaRPr lang="en-US" altLang="x-none" dirty="0" err="1"/>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0242">
                                            <p:txEl>
                                              <p:charRg st="0" end="4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0242">
                                            <p:txEl>
                                              <p:charRg st="48" end="7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additive="repl">
                                        <p:cTn id="14" dur="1" fill="hold">
                                          <p:stCondLst>
                                            <p:cond delay="0"/>
                                          </p:stCondLst>
                                        </p:cTn>
                                        <p:tgtEl>
                                          <p:spTgt spid="10242">
                                            <p:txEl>
                                              <p:charRg st="76" end="1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1265" name="Title 11264"/>
          <p:cNvSpPr>
            <a:spLocks noGrp="1"/>
          </p:cNvSpPr>
          <p:nvPr>
            <p:ph type="title"/>
          </p:nvPr>
        </p:nvSpPr>
        <p:spPr>
          <a:xfrm>
            <a:off x="503238" y="301625"/>
            <a:ext cx="9069387" cy="1260475"/>
          </a:xfrm>
          <a:ln/>
        </p:spPr>
        <p:txBody>
          <a:bodyPr wrap="square" lIns="0" tIns="0" rIns="0" bIns="0" anchor="ctr"/>
          <a:p>
            <a:pPr defTabSz="0">
              <a:buClrTx/>
              <a:buSzPct val="10000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x-none" dirty="0" err="1"/>
              <a:t>Jesus is </a:t>
            </a:r>
            <a:r>
              <a:rPr lang="en-US" altLang="x-none" sz="5400" dirty="0" err="1">
                <a:solidFill>
                  <a:srgbClr val="CC0000"/>
                </a:solidFill>
              </a:rPr>
              <a:t>I</a:t>
            </a:r>
            <a:r>
              <a:rPr lang="en-US" altLang="x-none" dirty="0" err="1"/>
              <a:t>nconvenient, but Providential</a:t>
            </a:r>
            <a:endParaRPr lang="en-US" altLang="x-none" dirty="0" err="1"/>
          </a:p>
        </p:txBody>
      </p:sp>
      <p:sp>
        <p:nvSpPr>
          <p:cNvPr id="11266" name="Text Placeholder 11265"/>
          <p:cNvSpPr>
            <a:spLocks noGrp="1"/>
          </p:cNvSpPr>
          <p:nvPr>
            <p:ph type="body" idx="1"/>
          </p:nvPr>
        </p:nvSpPr>
        <p:spPr>
          <a:xfrm>
            <a:off x="2378075" y="1768475"/>
            <a:ext cx="7194550" cy="4987925"/>
          </a:xfrm>
          <a:ln/>
        </p:spPr>
        <p:txBody>
          <a:bodyPr wrap="square" lIns="0" tIns="28080" rIns="0" bIns="0" anchor="t"/>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dirty="0" err="1"/>
              <a:t>Application: We must be willing to face inconvenience for Christ.</a:t>
            </a:r>
            <a:endParaRPr lang="en-US" altLang="x-none" dirty="0" err="1"/>
          </a:p>
          <a:p>
            <a:pPr marL="555625" indent="-555625" defTabSz="0">
              <a:buClr>
                <a:srgbClr val="000000"/>
              </a:buClr>
              <a:buSzPct val="45000"/>
              <a:buFont typeface="Wingdings" panose="05000000000000000000" pitchFamily="2" charset="2"/>
              <a:buChar char=""/>
              <a:tabLst>
                <a:tab pos="555625" algn="l"/>
                <a:tab pos="668655" algn="l"/>
                <a:tab pos="1125855" algn="l"/>
                <a:tab pos="1583055" algn="l"/>
                <a:tab pos="2040255" algn="l"/>
                <a:tab pos="2497455" algn="l"/>
                <a:tab pos="2954655" algn="l"/>
                <a:tab pos="3411855" algn="l"/>
                <a:tab pos="3869055" algn="l"/>
                <a:tab pos="4326255" algn="l"/>
                <a:tab pos="4783455" algn="l"/>
                <a:tab pos="5240655" algn="l"/>
                <a:tab pos="5697855" algn="l"/>
                <a:tab pos="6155055" algn="l"/>
                <a:tab pos="6612255" algn="l"/>
                <a:tab pos="7069455" algn="l"/>
                <a:tab pos="7526655" algn="l"/>
                <a:tab pos="7983855" algn="l"/>
                <a:tab pos="8441055" algn="l"/>
                <a:tab pos="8898255" algn="l"/>
                <a:tab pos="9355455" algn="l"/>
              </a:tabLst>
            </a:pPr>
            <a:r>
              <a:rPr lang="en-US" altLang="x-none" baseline="0" dirty="0" err="1">
                <a:latin typeface="Arial" panose="020B0604020202020204" pitchFamily="34" charset="0"/>
                <a:ea typeface="Microsoft YaHei" panose="020B0503020204020204" charset="-122"/>
              </a:rPr>
              <a:t>Romans 8:18 - I consider that our present sufferings are not worth comparing with the glory that will be revealed in us.</a:t>
            </a:r>
            <a:endParaRPr lang="en-US" altLang="x-none" baseline="0" dirty="0" err="1">
              <a:latin typeface="Arial" panose="020B0604020202020204" pitchFamily="34" charset="0"/>
              <a:ea typeface="Microsoft YaHei" panose="020B0503020204020204" charset="-122"/>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additive="repl">
                                        <p:cTn id="6" dur="1" fill="hold">
                                          <p:stCondLst>
                                            <p:cond delay="0"/>
                                          </p:stCondLst>
                                        </p:cTn>
                                        <p:tgtEl>
                                          <p:spTgt spid="11266">
                                            <p:txEl>
                                              <p:charRg st="0" end="6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additive="repl">
                                        <p:cTn id="10" dur="1" fill="hold">
                                          <p:stCondLst>
                                            <p:cond delay="0"/>
                                          </p:stCondLst>
                                        </p:cTn>
                                        <p:tgtEl>
                                          <p:spTgt spid="11266">
                                            <p:txEl>
                                              <p:charRg st="66" end="18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4675</Words>
  <Application>WPS Presentation</Application>
  <PresentationFormat/>
  <Paragraphs>100</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Arial</vt:lpstr>
      <vt:lpstr>SimSun</vt:lpstr>
      <vt:lpstr>Wingdings</vt:lpstr>
      <vt:lpstr>Times New Roman</vt:lpstr>
      <vt:lpstr>Microsoft YaHei</vt:lpstr>
      <vt:lpstr>Lucida Sans Unicode</vt:lpstr>
      <vt:lpstr>Verdana;Verdana</vt:lpstr>
      <vt:lpstr>Arial;Arial</vt:lpstr>
      <vt:lpstr>Segoe Print</vt:lpstr>
      <vt:lpstr>Arial Unicode MS</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Jason</cp:lastModifiedBy>
  <cp:revision>2</cp:revision>
  <dcterms:created xsi:type="dcterms:W3CDTF">2019-04-17T02:16:35Z</dcterms:created>
  <dcterms:modified xsi:type="dcterms:W3CDTF">2019-04-20T13:12:21Z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