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3" r:id="rId8"/>
    <p:sldId id="264" r:id="rId9"/>
    <p:sldId id="262"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3382333C-84BE-49CE-AC99-4C4FA38AE002}" type="datetimeFigureOut">
              <a:rPr lang="en-NZ" smtClean="0"/>
              <a:t>5/08/2018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531326A-D164-4ABD-B077-8675580D00B3}" type="slidenum">
              <a:rPr lang="en-NZ" smtClean="0"/>
              <a:t>‹#›</a:t>
            </a:fld>
            <a:endParaRPr lang="en-NZ"/>
          </a:p>
        </p:txBody>
      </p:sp>
    </p:spTree>
    <p:extLst>
      <p:ext uri="{BB962C8B-B14F-4D97-AF65-F5344CB8AC3E}">
        <p14:creationId xmlns:p14="http://schemas.microsoft.com/office/powerpoint/2010/main" val="1734610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3382333C-84BE-49CE-AC99-4C4FA38AE002}" type="datetimeFigureOut">
              <a:rPr lang="en-NZ" smtClean="0"/>
              <a:t>5/08/2018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531326A-D164-4ABD-B077-8675580D00B3}" type="slidenum">
              <a:rPr lang="en-NZ" smtClean="0"/>
              <a:t>‹#›</a:t>
            </a:fld>
            <a:endParaRPr lang="en-NZ"/>
          </a:p>
        </p:txBody>
      </p:sp>
    </p:spTree>
    <p:extLst>
      <p:ext uri="{BB962C8B-B14F-4D97-AF65-F5344CB8AC3E}">
        <p14:creationId xmlns:p14="http://schemas.microsoft.com/office/powerpoint/2010/main" val="1115275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3382333C-84BE-49CE-AC99-4C4FA38AE002}" type="datetimeFigureOut">
              <a:rPr lang="en-NZ" smtClean="0"/>
              <a:t>5/08/2018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531326A-D164-4ABD-B077-8675580D00B3}" type="slidenum">
              <a:rPr lang="en-NZ" smtClean="0"/>
              <a:t>‹#›</a:t>
            </a:fld>
            <a:endParaRPr lang="en-NZ"/>
          </a:p>
        </p:txBody>
      </p:sp>
    </p:spTree>
    <p:extLst>
      <p:ext uri="{BB962C8B-B14F-4D97-AF65-F5344CB8AC3E}">
        <p14:creationId xmlns:p14="http://schemas.microsoft.com/office/powerpoint/2010/main" val="713191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3382333C-84BE-49CE-AC99-4C4FA38AE002}" type="datetimeFigureOut">
              <a:rPr lang="en-NZ" smtClean="0"/>
              <a:t>5/08/2018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531326A-D164-4ABD-B077-8675580D00B3}" type="slidenum">
              <a:rPr lang="en-NZ" smtClean="0"/>
              <a:t>‹#›</a:t>
            </a:fld>
            <a:endParaRPr lang="en-NZ"/>
          </a:p>
        </p:txBody>
      </p:sp>
    </p:spTree>
    <p:extLst>
      <p:ext uri="{BB962C8B-B14F-4D97-AF65-F5344CB8AC3E}">
        <p14:creationId xmlns:p14="http://schemas.microsoft.com/office/powerpoint/2010/main" val="603025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82333C-84BE-49CE-AC99-4C4FA38AE002}" type="datetimeFigureOut">
              <a:rPr lang="en-NZ" smtClean="0"/>
              <a:t>5/08/2018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531326A-D164-4ABD-B077-8675580D00B3}" type="slidenum">
              <a:rPr lang="en-NZ" smtClean="0"/>
              <a:t>‹#›</a:t>
            </a:fld>
            <a:endParaRPr lang="en-NZ"/>
          </a:p>
        </p:txBody>
      </p:sp>
    </p:spTree>
    <p:extLst>
      <p:ext uri="{BB962C8B-B14F-4D97-AF65-F5344CB8AC3E}">
        <p14:creationId xmlns:p14="http://schemas.microsoft.com/office/powerpoint/2010/main" val="3468352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3382333C-84BE-49CE-AC99-4C4FA38AE002}" type="datetimeFigureOut">
              <a:rPr lang="en-NZ" smtClean="0"/>
              <a:t>5/08/2018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531326A-D164-4ABD-B077-8675580D00B3}" type="slidenum">
              <a:rPr lang="en-NZ" smtClean="0"/>
              <a:t>‹#›</a:t>
            </a:fld>
            <a:endParaRPr lang="en-NZ"/>
          </a:p>
        </p:txBody>
      </p:sp>
    </p:spTree>
    <p:extLst>
      <p:ext uri="{BB962C8B-B14F-4D97-AF65-F5344CB8AC3E}">
        <p14:creationId xmlns:p14="http://schemas.microsoft.com/office/powerpoint/2010/main" val="408234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3382333C-84BE-49CE-AC99-4C4FA38AE002}" type="datetimeFigureOut">
              <a:rPr lang="en-NZ" smtClean="0"/>
              <a:t>5/08/2018</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1531326A-D164-4ABD-B077-8675580D00B3}" type="slidenum">
              <a:rPr lang="en-NZ" smtClean="0"/>
              <a:t>‹#›</a:t>
            </a:fld>
            <a:endParaRPr lang="en-NZ"/>
          </a:p>
        </p:txBody>
      </p:sp>
    </p:spTree>
    <p:extLst>
      <p:ext uri="{BB962C8B-B14F-4D97-AF65-F5344CB8AC3E}">
        <p14:creationId xmlns:p14="http://schemas.microsoft.com/office/powerpoint/2010/main" val="3086743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3382333C-84BE-49CE-AC99-4C4FA38AE002}" type="datetimeFigureOut">
              <a:rPr lang="en-NZ" smtClean="0"/>
              <a:t>5/08/2018</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1531326A-D164-4ABD-B077-8675580D00B3}" type="slidenum">
              <a:rPr lang="en-NZ" smtClean="0"/>
              <a:t>‹#›</a:t>
            </a:fld>
            <a:endParaRPr lang="en-NZ"/>
          </a:p>
        </p:txBody>
      </p:sp>
    </p:spTree>
    <p:extLst>
      <p:ext uri="{BB962C8B-B14F-4D97-AF65-F5344CB8AC3E}">
        <p14:creationId xmlns:p14="http://schemas.microsoft.com/office/powerpoint/2010/main" val="3953868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82333C-84BE-49CE-AC99-4C4FA38AE002}" type="datetimeFigureOut">
              <a:rPr lang="en-NZ" smtClean="0"/>
              <a:t>5/08/2018</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1531326A-D164-4ABD-B077-8675580D00B3}" type="slidenum">
              <a:rPr lang="en-NZ" smtClean="0"/>
              <a:t>‹#›</a:t>
            </a:fld>
            <a:endParaRPr lang="en-NZ"/>
          </a:p>
        </p:txBody>
      </p:sp>
    </p:spTree>
    <p:extLst>
      <p:ext uri="{BB962C8B-B14F-4D97-AF65-F5344CB8AC3E}">
        <p14:creationId xmlns:p14="http://schemas.microsoft.com/office/powerpoint/2010/main" val="2647963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82333C-84BE-49CE-AC99-4C4FA38AE002}" type="datetimeFigureOut">
              <a:rPr lang="en-NZ" smtClean="0"/>
              <a:t>5/08/2018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531326A-D164-4ABD-B077-8675580D00B3}" type="slidenum">
              <a:rPr lang="en-NZ" smtClean="0"/>
              <a:t>‹#›</a:t>
            </a:fld>
            <a:endParaRPr lang="en-NZ"/>
          </a:p>
        </p:txBody>
      </p:sp>
    </p:spTree>
    <p:extLst>
      <p:ext uri="{BB962C8B-B14F-4D97-AF65-F5344CB8AC3E}">
        <p14:creationId xmlns:p14="http://schemas.microsoft.com/office/powerpoint/2010/main" val="4055404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82333C-84BE-49CE-AC99-4C4FA38AE002}" type="datetimeFigureOut">
              <a:rPr lang="en-NZ" smtClean="0"/>
              <a:t>5/08/2018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531326A-D164-4ABD-B077-8675580D00B3}" type="slidenum">
              <a:rPr lang="en-NZ" smtClean="0"/>
              <a:t>‹#›</a:t>
            </a:fld>
            <a:endParaRPr lang="en-NZ"/>
          </a:p>
        </p:txBody>
      </p:sp>
    </p:spTree>
    <p:extLst>
      <p:ext uri="{BB962C8B-B14F-4D97-AF65-F5344CB8AC3E}">
        <p14:creationId xmlns:p14="http://schemas.microsoft.com/office/powerpoint/2010/main" val="171987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2333C-84BE-49CE-AC99-4C4FA38AE002}" type="datetimeFigureOut">
              <a:rPr lang="en-NZ" smtClean="0"/>
              <a:t>5/08/2018</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1326A-D164-4ABD-B077-8675580D00B3}" type="slidenum">
              <a:rPr lang="en-NZ" smtClean="0"/>
              <a:t>‹#›</a:t>
            </a:fld>
            <a:endParaRPr lang="en-NZ"/>
          </a:p>
        </p:txBody>
      </p:sp>
    </p:spTree>
    <p:extLst>
      <p:ext uri="{BB962C8B-B14F-4D97-AF65-F5344CB8AC3E}">
        <p14:creationId xmlns:p14="http://schemas.microsoft.com/office/powerpoint/2010/main" val="3811317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57200"/>
            <a:ext cx="7239000" cy="1470025"/>
          </a:xfrm>
        </p:spPr>
        <p:txBody>
          <a:bodyPr>
            <a:normAutofit fontScale="90000"/>
          </a:bodyPr>
          <a:lstStyle/>
          <a:p>
            <a:r>
              <a:rPr lang="en-US" b="1" u="sng" dirty="0">
                <a:solidFill>
                  <a:schemeClr val="bg1"/>
                </a:solidFill>
              </a:rPr>
              <a:t>Chosen for a Living Hope and </a:t>
            </a:r>
            <a:r>
              <a:rPr lang="en-US" b="1" u="sng" dirty="0" smtClean="0">
                <a:solidFill>
                  <a:schemeClr val="bg1"/>
                </a:solidFill>
              </a:rPr>
              <a:t>a Sure </a:t>
            </a:r>
            <a:r>
              <a:rPr lang="en-US" b="1" u="sng" dirty="0">
                <a:solidFill>
                  <a:schemeClr val="bg1"/>
                </a:solidFill>
              </a:rPr>
              <a:t>Salvation</a:t>
            </a:r>
            <a:r>
              <a:rPr lang="en-NZ" dirty="0">
                <a:solidFill>
                  <a:schemeClr val="bg1"/>
                </a:solidFill>
              </a:rPr>
              <a:t/>
            </a:r>
            <a:br>
              <a:rPr lang="en-NZ" dirty="0">
                <a:solidFill>
                  <a:schemeClr val="bg1"/>
                </a:solidFill>
              </a:rPr>
            </a:br>
            <a:endParaRPr lang="en-NZ" dirty="0">
              <a:solidFill>
                <a:schemeClr val="bg1"/>
              </a:solidFill>
            </a:endParaRPr>
          </a:p>
        </p:txBody>
      </p:sp>
      <p:sp>
        <p:nvSpPr>
          <p:cNvPr id="3" name="Subtitle 2"/>
          <p:cNvSpPr>
            <a:spLocks noGrp="1"/>
          </p:cNvSpPr>
          <p:nvPr>
            <p:ph type="subTitle" idx="1"/>
          </p:nvPr>
        </p:nvSpPr>
        <p:spPr>
          <a:xfrm>
            <a:off x="1295400" y="1447800"/>
            <a:ext cx="6400800" cy="1752600"/>
          </a:xfrm>
        </p:spPr>
        <p:txBody>
          <a:bodyPr/>
          <a:lstStyle/>
          <a:p>
            <a:r>
              <a:rPr lang="en-NZ" dirty="0" smtClean="0">
                <a:solidFill>
                  <a:schemeClr val="bg1"/>
                </a:solidFill>
              </a:rPr>
              <a:t>1 Peter 1:1-12</a:t>
            </a:r>
            <a:endParaRPr lang="en-NZ" dirty="0">
              <a:solidFill>
                <a:schemeClr val="bg1"/>
              </a:solidFill>
            </a:endParaRPr>
          </a:p>
        </p:txBody>
      </p:sp>
    </p:spTree>
    <p:extLst>
      <p:ext uri="{BB962C8B-B14F-4D97-AF65-F5344CB8AC3E}">
        <p14:creationId xmlns:p14="http://schemas.microsoft.com/office/powerpoint/2010/main" val="4292015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9144000" cy="4525963"/>
          </a:xfrm>
        </p:spPr>
        <p:txBody>
          <a:bodyPr>
            <a:normAutofit lnSpcReduction="10000"/>
          </a:bodyPr>
          <a:lstStyle/>
          <a:p>
            <a:pPr marL="0" indent="0">
              <a:buNone/>
            </a:pPr>
            <a:r>
              <a:rPr lang="en-NZ" b="1" u="sng" dirty="0" smtClean="0">
                <a:solidFill>
                  <a:schemeClr val="bg1"/>
                </a:solidFill>
              </a:rPr>
              <a:t>Verses 10-12 The Greatness of our Salvation</a:t>
            </a:r>
          </a:p>
          <a:p>
            <a:pPr marL="0" indent="0">
              <a:buNone/>
            </a:pPr>
            <a:r>
              <a:rPr lang="en-NZ" dirty="0" smtClean="0">
                <a:solidFill>
                  <a:schemeClr val="bg1"/>
                </a:solidFill>
              </a:rPr>
              <a:t>Romans 3:23</a:t>
            </a:r>
          </a:p>
          <a:p>
            <a:pPr marL="0" indent="0">
              <a:buNone/>
            </a:pPr>
            <a:r>
              <a:rPr lang="en-NZ" dirty="0" smtClean="0">
                <a:solidFill>
                  <a:schemeClr val="bg1"/>
                </a:solidFill>
              </a:rPr>
              <a:t>1 Peter 3:18</a:t>
            </a:r>
          </a:p>
          <a:p>
            <a:pPr marL="0" indent="0">
              <a:buNone/>
            </a:pPr>
            <a:r>
              <a:rPr lang="en-NZ" dirty="0" smtClean="0">
                <a:solidFill>
                  <a:schemeClr val="bg1"/>
                </a:solidFill>
              </a:rPr>
              <a:t>1 Peter 4:17</a:t>
            </a:r>
          </a:p>
          <a:p>
            <a:pPr marL="0" indent="0">
              <a:buNone/>
            </a:pPr>
            <a:r>
              <a:rPr lang="en-NZ" dirty="0" smtClean="0">
                <a:solidFill>
                  <a:schemeClr val="bg1"/>
                </a:solidFill>
              </a:rPr>
              <a:t>1 Peter 5:8</a:t>
            </a:r>
          </a:p>
          <a:p>
            <a:pPr marL="0" indent="0">
              <a:buNone/>
            </a:pPr>
            <a:r>
              <a:rPr lang="en-NZ" dirty="0" smtClean="0">
                <a:solidFill>
                  <a:schemeClr val="bg1"/>
                </a:solidFill>
              </a:rPr>
              <a:t>1 Peter 2:25</a:t>
            </a:r>
          </a:p>
          <a:p>
            <a:pPr marL="0" indent="0">
              <a:buNone/>
            </a:pPr>
            <a:r>
              <a:rPr lang="en-NZ" dirty="0" smtClean="0">
                <a:solidFill>
                  <a:schemeClr val="bg1"/>
                </a:solidFill>
              </a:rPr>
              <a:t>1 Peter 5:4, 10</a:t>
            </a:r>
          </a:p>
          <a:p>
            <a:pPr marL="0" indent="0">
              <a:buNone/>
            </a:pPr>
            <a:r>
              <a:rPr lang="en-NZ" dirty="0" smtClean="0">
                <a:solidFill>
                  <a:schemeClr val="bg1"/>
                </a:solidFill>
              </a:rPr>
              <a:t>1 Peter 4:13</a:t>
            </a:r>
            <a:endParaRPr lang="en-NZ" dirty="0">
              <a:solidFill>
                <a:schemeClr val="bg1"/>
              </a:solidFill>
            </a:endParaRPr>
          </a:p>
        </p:txBody>
      </p:sp>
    </p:spTree>
    <p:extLst>
      <p:ext uri="{BB962C8B-B14F-4D97-AF65-F5344CB8AC3E}">
        <p14:creationId xmlns:p14="http://schemas.microsoft.com/office/powerpoint/2010/main" val="1403676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9144000" cy="4525963"/>
          </a:xfrm>
        </p:spPr>
        <p:txBody>
          <a:bodyPr>
            <a:normAutofit/>
          </a:bodyPr>
          <a:lstStyle/>
          <a:p>
            <a:pPr marL="0" indent="0">
              <a:buNone/>
            </a:pPr>
            <a:r>
              <a:rPr lang="en-NZ" b="1" u="sng" dirty="0" smtClean="0">
                <a:solidFill>
                  <a:schemeClr val="bg1"/>
                </a:solidFill>
              </a:rPr>
              <a:t>Verses 10-12 The Greatness of our Salvation</a:t>
            </a:r>
          </a:p>
          <a:p>
            <a:pPr marL="0" indent="0">
              <a:buNone/>
            </a:pPr>
            <a:r>
              <a:rPr lang="en-NZ" dirty="0" smtClean="0">
                <a:solidFill>
                  <a:schemeClr val="bg1"/>
                </a:solidFill>
              </a:rPr>
              <a:t>Even the angels are excited about salvation.</a:t>
            </a:r>
          </a:p>
          <a:p>
            <a:pPr marL="0" indent="0">
              <a:buNone/>
            </a:pPr>
            <a:r>
              <a:rPr lang="en-NZ" dirty="0" smtClean="0">
                <a:solidFill>
                  <a:schemeClr val="bg1"/>
                </a:solidFill>
              </a:rPr>
              <a:t>If you don’t have it, receive it from Jesus!</a:t>
            </a:r>
          </a:p>
          <a:p>
            <a:pPr marL="0" indent="0">
              <a:buNone/>
            </a:pPr>
            <a:r>
              <a:rPr lang="en-NZ" dirty="0" smtClean="0">
                <a:solidFill>
                  <a:schemeClr val="bg1"/>
                </a:solidFill>
              </a:rPr>
              <a:t>If you do have it, rejoice and be glad!  You have been chosen for a living </a:t>
            </a:r>
            <a:r>
              <a:rPr lang="en-NZ" dirty="0">
                <a:solidFill>
                  <a:schemeClr val="bg1"/>
                </a:solidFill>
              </a:rPr>
              <a:t>h</a:t>
            </a:r>
            <a:r>
              <a:rPr lang="en-NZ" dirty="0" smtClean="0">
                <a:solidFill>
                  <a:schemeClr val="bg1"/>
                </a:solidFill>
              </a:rPr>
              <a:t>ope and a sure salvation.</a:t>
            </a:r>
          </a:p>
        </p:txBody>
      </p:sp>
    </p:spTree>
    <p:extLst>
      <p:ext uri="{BB962C8B-B14F-4D97-AF65-F5344CB8AC3E}">
        <p14:creationId xmlns:p14="http://schemas.microsoft.com/office/powerpoint/2010/main" val="1403676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2" y="152400"/>
            <a:ext cx="8915400" cy="4525963"/>
          </a:xfrm>
        </p:spPr>
        <p:txBody>
          <a:bodyPr>
            <a:normAutofit fontScale="92500" lnSpcReduction="20000"/>
          </a:bodyPr>
          <a:lstStyle/>
          <a:p>
            <a:pPr marL="0" indent="0">
              <a:buNone/>
            </a:pPr>
            <a:r>
              <a:rPr lang="en-NZ" dirty="0" smtClean="0">
                <a:solidFill>
                  <a:schemeClr val="bg1"/>
                </a:solidFill>
              </a:rPr>
              <a:t>Lord my heart believes you were raised from the dead and that your death paid for all my sins past, present and future.  I know and proclaim that God is for me and not against me.  You are alive today and with me to help me forever.  Help me now to have a living hope in your promises so that I will be freed from greed and self pity that comes from fear.  Help me to imitate your love and that I would know that it is more blessed to obey than to disobey.  Lord grant me in these times of stress and anxiety to have your living hope so that joy would fill my life with works of love.  In Jesus name, Amen.</a:t>
            </a:r>
          </a:p>
        </p:txBody>
      </p:sp>
    </p:spTree>
    <p:extLst>
      <p:ext uri="{BB962C8B-B14F-4D97-AF65-F5344CB8AC3E}">
        <p14:creationId xmlns:p14="http://schemas.microsoft.com/office/powerpoint/2010/main" val="3065252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839200" cy="4525963"/>
          </a:xfrm>
        </p:spPr>
        <p:txBody>
          <a:bodyPr>
            <a:normAutofit fontScale="77500" lnSpcReduction="20000"/>
          </a:bodyPr>
          <a:lstStyle/>
          <a:p>
            <a:pPr marL="0" indent="0">
              <a:buNone/>
            </a:pPr>
            <a:r>
              <a:rPr lang="en-NZ" dirty="0" smtClean="0">
                <a:solidFill>
                  <a:schemeClr val="bg1"/>
                </a:solidFill>
              </a:rPr>
              <a:t>Peter, an apostle of Jesus Christ,</a:t>
            </a:r>
          </a:p>
          <a:p>
            <a:pPr marL="0" indent="0">
              <a:buNone/>
            </a:pPr>
            <a:r>
              <a:rPr lang="en-NZ" dirty="0" smtClean="0">
                <a:solidFill>
                  <a:schemeClr val="bg1"/>
                </a:solidFill>
              </a:rPr>
              <a:t>To those who reside as aliens, scattered throughout Pontus, Galatia, Cappadocia, Asia, and Bithynia, who are chosen 2 according to the foreknowledge of God the Father, by the sanctifying work of the Spirit, to obey Jesus Christ and be sprinkled with His blood: May grace and peace be yours in the fullest measure.</a:t>
            </a:r>
          </a:p>
          <a:p>
            <a:pPr marL="0" indent="0">
              <a:buNone/>
            </a:pPr>
            <a:r>
              <a:rPr lang="en-NZ" dirty="0" smtClean="0">
                <a:solidFill>
                  <a:schemeClr val="bg1"/>
                </a:solidFill>
              </a:rPr>
              <a:t>3 Blessed be the God and Father of our Lord Jesus Christ, who according to His great mercy has caused us to be born again to a living hope through the resurrection of Jesus Christ from the dead, 4 to obtain an inheritance which is imperishable and undefiled and will not fade away, reserved in heaven for you,</a:t>
            </a:r>
            <a:endParaRPr lang="en-NZ" dirty="0">
              <a:solidFill>
                <a:schemeClr val="bg1"/>
              </a:solidFill>
            </a:endParaRPr>
          </a:p>
        </p:txBody>
      </p:sp>
    </p:spTree>
    <p:extLst>
      <p:ext uri="{BB962C8B-B14F-4D97-AF65-F5344CB8AC3E}">
        <p14:creationId xmlns:p14="http://schemas.microsoft.com/office/powerpoint/2010/main" val="1947719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839200" cy="4525963"/>
          </a:xfrm>
        </p:spPr>
        <p:txBody>
          <a:bodyPr>
            <a:normAutofit fontScale="92500" lnSpcReduction="20000"/>
          </a:bodyPr>
          <a:lstStyle/>
          <a:p>
            <a:pPr marL="0" indent="0">
              <a:buNone/>
            </a:pPr>
            <a:r>
              <a:rPr lang="en-NZ" dirty="0" smtClean="0">
                <a:solidFill>
                  <a:schemeClr val="bg1"/>
                </a:solidFill>
              </a:rPr>
              <a:t>, 5 who are protected by the power of God through faith for a salvation ready to be revealed in the last time. 6 In this you greatly rejoice, even though now for a little while, if necessary, you have been distressed by various trials, 7 so that the proof of your faith, being more precious than gold which is perishable, even though tested by fire, may be found to result in praise and glory and </a:t>
            </a:r>
            <a:r>
              <a:rPr lang="en-NZ" dirty="0" err="1" smtClean="0">
                <a:solidFill>
                  <a:schemeClr val="bg1"/>
                </a:solidFill>
              </a:rPr>
              <a:t>honor</a:t>
            </a:r>
            <a:r>
              <a:rPr lang="en-NZ" dirty="0" smtClean="0">
                <a:solidFill>
                  <a:schemeClr val="bg1"/>
                </a:solidFill>
              </a:rPr>
              <a:t> at the revelation of Jesus Christ; </a:t>
            </a:r>
            <a:r>
              <a:rPr lang="en-NZ" dirty="0" smtClean="0">
                <a:solidFill>
                  <a:schemeClr val="bg1"/>
                </a:solidFill>
              </a:rPr>
              <a:t>   8 </a:t>
            </a:r>
            <a:r>
              <a:rPr lang="en-NZ" dirty="0" smtClean="0">
                <a:solidFill>
                  <a:schemeClr val="bg1"/>
                </a:solidFill>
              </a:rPr>
              <a:t>and though you have not seen Him, you love Him, and though you do not see Him now, but believe in Him, you greatly rejoice with joy inexpressible and full of glory, </a:t>
            </a:r>
            <a:endParaRPr lang="en-NZ" dirty="0">
              <a:solidFill>
                <a:schemeClr val="bg1"/>
              </a:solidFill>
            </a:endParaRPr>
          </a:p>
        </p:txBody>
      </p:sp>
    </p:spTree>
    <p:extLst>
      <p:ext uri="{BB962C8B-B14F-4D97-AF65-F5344CB8AC3E}">
        <p14:creationId xmlns:p14="http://schemas.microsoft.com/office/powerpoint/2010/main" val="312444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839200" cy="4525963"/>
          </a:xfrm>
        </p:spPr>
        <p:txBody>
          <a:bodyPr>
            <a:normAutofit fontScale="85000" lnSpcReduction="20000"/>
          </a:bodyPr>
          <a:lstStyle/>
          <a:p>
            <a:pPr marL="0" indent="0">
              <a:buNone/>
            </a:pPr>
            <a:r>
              <a:rPr lang="en-NZ" dirty="0" smtClean="0">
                <a:solidFill>
                  <a:schemeClr val="bg1"/>
                </a:solidFill>
              </a:rPr>
              <a:t>9 obtaining as the outcome of your faith the salvation of your souls.</a:t>
            </a:r>
          </a:p>
          <a:p>
            <a:pPr marL="0" indent="0">
              <a:buNone/>
            </a:pPr>
            <a:r>
              <a:rPr lang="en-NZ" dirty="0" smtClean="0">
                <a:solidFill>
                  <a:schemeClr val="bg1"/>
                </a:solidFill>
              </a:rPr>
              <a:t>10 As to this salvation, the prophets who prophesied of the grace that would come to you made careful searches and inquiries, 11 seeking to know what person or time the Spirit of Christ within them was indicating as He predicted the sufferings of Christ and the glories to follow. 12 It was revealed to them that they were not serving themselves, but you, in these things which now have been announced to you through those who preached the gospel to you by the Holy Spirit sent from heaven—things into which angels long to look.</a:t>
            </a:r>
          </a:p>
          <a:p>
            <a:pPr marL="0" indent="0">
              <a:buNone/>
            </a:pPr>
            <a:endParaRPr lang="en-NZ" dirty="0">
              <a:solidFill>
                <a:schemeClr val="bg1"/>
              </a:solidFill>
            </a:endParaRPr>
          </a:p>
        </p:txBody>
      </p:sp>
    </p:spTree>
    <p:extLst>
      <p:ext uri="{BB962C8B-B14F-4D97-AF65-F5344CB8AC3E}">
        <p14:creationId xmlns:p14="http://schemas.microsoft.com/office/powerpoint/2010/main" val="1947719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9144000" cy="4525963"/>
          </a:xfrm>
        </p:spPr>
        <p:txBody>
          <a:bodyPr/>
          <a:lstStyle/>
          <a:p>
            <a:pPr marL="0" indent="0">
              <a:buNone/>
            </a:pPr>
            <a:r>
              <a:rPr lang="en-NZ" b="1" u="sng" dirty="0" smtClean="0">
                <a:solidFill>
                  <a:schemeClr val="bg1"/>
                </a:solidFill>
              </a:rPr>
              <a:t>Verses 1-2 You are chosen!</a:t>
            </a:r>
          </a:p>
          <a:p>
            <a:pPr marL="0" indent="0">
              <a:buNone/>
            </a:pPr>
            <a:r>
              <a:rPr lang="en-NZ" dirty="0" smtClean="0">
                <a:solidFill>
                  <a:schemeClr val="bg1"/>
                </a:solidFill>
              </a:rPr>
              <a:t>By whom?		By God through foreknowledge.</a:t>
            </a:r>
          </a:p>
          <a:p>
            <a:pPr marL="0" indent="0">
              <a:buNone/>
            </a:pPr>
            <a:r>
              <a:rPr lang="en-NZ" dirty="0" smtClean="0">
                <a:solidFill>
                  <a:schemeClr val="bg1"/>
                </a:solidFill>
              </a:rPr>
              <a:t>How?		Through sanctification of the Spirit.</a:t>
            </a:r>
          </a:p>
          <a:p>
            <a:pPr marL="0" indent="0">
              <a:buNone/>
            </a:pPr>
            <a:r>
              <a:rPr lang="en-NZ" dirty="0" smtClean="0">
                <a:solidFill>
                  <a:schemeClr val="bg1"/>
                </a:solidFill>
              </a:rPr>
              <a:t>For what?		To obey Jesus and to be cleansed.</a:t>
            </a:r>
          </a:p>
          <a:p>
            <a:pPr marL="0" indent="0">
              <a:buNone/>
            </a:pPr>
            <a:r>
              <a:rPr lang="en-NZ" dirty="0" smtClean="0">
                <a:solidFill>
                  <a:schemeClr val="bg1"/>
                </a:solidFill>
              </a:rPr>
              <a:t>The results…	Grace, Peace and to be an Alien.</a:t>
            </a:r>
          </a:p>
          <a:p>
            <a:pPr marL="0" indent="0">
              <a:buNone/>
            </a:pPr>
            <a:endParaRPr lang="en-NZ" dirty="0">
              <a:solidFill>
                <a:schemeClr val="bg1"/>
              </a:solidFill>
            </a:endParaRPr>
          </a:p>
          <a:p>
            <a:pPr marL="0" indent="0">
              <a:buNone/>
            </a:pPr>
            <a:r>
              <a:rPr lang="en-NZ" dirty="0" smtClean="0">
                <a:solidFill>
                  <a:schemeClr val="bg1"/>
                </a:solidFill>
              </a:rPr>
              <a:t>Focus on God’s election, not man’s rejection!</a:t>
            </a:r>
            <a:endParaRPr lang="en-NZ" dirty="0">
              <a:solidFill>
                <a:schemeClr val="bg1"/>
              </a:solidFill>
            </a:endParaRPr>
          </a:p>
        </p:txBody>
      </p:sp>
    </p:spTree>
    <p:extLst>
      <p:ext uri="{BB962C8B-B14F-4D97-AF65-F5344CB8AC3E}">
        <p14:creationId xmlns:p14="http://schemas.microsoft.com/office/powerpoint/2010/main" val="218379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9144000" cy="4525963"/>
          </a:xfrm>
        </p:spPr>
        <p:txBody>
          <a:bodyPr/>
          <a:lstStyle/>
          <a:p>
            <a:pPr marL="0" indent="0">
              <a:buNone/>
            </a:pPr>
            <a:r>
              <a:rPr lang="en-NZ" b="1" u="sng" dirty="0" smtClean="0">
                <a:solidFill>
                  <a:schemeClr val="bg1"/>
                </a:solidFill>
              </a:rPr>
              <a:t>Verses 3-9 A Living Hope</a:t>
            </a:r>
          </a:p>
          <a:p>
            <a:pPr marL="0" indent="0">
              <a:buNone/>
            </a:pPr>
            <a:r>
              <a:rPr lang="en-NZ" dirty="0" smtClean="0">
                <a:solidFill>
                  <a:schemeClr val="bg1"/>
                </a:solidFill>
              </a:rPr>
              <a:t>Be an Alien, when things get tough, love others.</a:t>
            </a:r>
          </a:p>
          <a:p>
            <a:pPr marL="0" indent="0">
              <a:buNone/>
            </a:pPr>
            <a:r>
              <a:rPr lang="en-NZ" dirty="0" smtClean="0">
                <a:solidFill>
                  <a:schemeClr val="bg1"/>
                </a:solidFill>
              </a:rPr>
              <a:t>1 Peter 1:22</a:t>
            </a:r>
          </a:p>
          <a:p>
            <a:pPr marL="0" indent="0">
              <a:buNone/>
            </a:pPr>
            <a:r>
              <a:rPr lang="en-NZ" dirty="0" smtClean="0">
                <a:solidFill>
                  <a:schemeClr val="bg1"/>
                </a:solidFill>
              </a:rPr>
              <a:t>1 Peter 2:11-12</a:t>
            </a:r>
          </a:p>
          <a:p>
            <a:pPr marL="0" indent="0">
              <a:buNone/>
            </a:pPr>
            <a:r>
              <a:rPr lang="en-NZ" dirty="0" smtClean="0">
                <a:solidFill>
                  <a:schemeClr val="bg1"/>
                </a:solidFill>
              </a:rPr>
              <a:t>1 Peter 2:21-23</a:t>
            </a:r>
          </a:p>
          <a:p>
            <a:pPr marL="0" indent="0">
              <a:buNone/>
            </a:pPr>
            <a:r>
              <a:rPr lang="en-NZ" dirty="0" smtClean="0">
                <a:solidFill>
                  <a:schemeClr val="bg1"/>
                </a:solidFill>
              </a:rPr>
              <a:t>1 Peter 3:9-11</a:t>
            </a:r>
          </a:p>
          <a:p>
            <a:pPr marL="0" indent="0">
              <a:buNone/>
            </a:pPr>
            <a:r>
              <a:rPr lang="en-NZ" dirty="0" smtClean="0">
                <a:solidFill>
                  <a:schemeClr val="bg1"/>
                </a:solidFill>
              </a:rPr>
              <a:t>1 Peter 4:8</a:t>
            </a:r>
            <a:endParaRPr lang="en-NZ" dirty="0">
              <a:solidFill>
                <a:schemeClr val="bg1"/>
              </a:solidFill>
            </a:endParaRPr>
          </a:p>
        </p:txBody>
      </p:sp>
    </p:spTree>
    <p:extLst>
      <p:ext uri="{BB962C8B-B14F-4D97-AF65-F5344CB8AC3E}">
        <p14:creationId xmlns:p14="http://schemas.microsoft.com/office/powerpoint/2010/main" val="218379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512" y="152400"/>
            <a:ext cx="8839200" cy="4525963"/>
          </a:xfrm>
        </p:spPr>
        <p:txBody>
          <a:bodyPr/>
          <a:lstStyle/>
          <a:p>
            <a:pPr marL="0" indent="0">
              <a:buNone/>
            </a:pPr>
            <a:r>
              <a:rPr lang="en-NZ" b="1" u="sng" dirty="0" smtClean="0">
                <a:solidFill>
                  <a:schemeClr val="bg1"/>
                </a:solidFill>
              </a:rPr>
              <a:t>Verses 3-9 A Living Hope</a:t>
            </a:r>
          </a:p>
          <a:p>
            <a:pPr marL="0" indent="0">
              <a:buNone/>
            </a:pPr>
            <a:r>
              <a:rPr lang="en-NZ" i="1" dirty="0" smtClean="0">
                <a:solidFill>
                  <a:schemeClr val="bg1"/>
                </a:solidFill>
              </a:rPr>
              <a:t>What is Living Hope? </a:t>
            </a:r>
            <a:r>
              <a:rPr lang="en-NZ" dirty="0" smtClean="0">
                <a:solidFill>
                  <a:schemeClr val="bg1"/>
                </a:solidFill>
              </a:rPr>
              <a:t>A</a:t>
            </a:r>
            <a:r>
              <a:rPr lang="en-NZ" i="1" dirty="0" smtClean="0">
                <a:solidFill>
                  <a:schemeClr val="bg1"/>
                </a:solidFill>
              </a:rPr>
              <a:t> </a:t>
            </a:r>
            <a:r>
              <a:rPr lang="en-NZ" dirty="0">
                <a:solidFill>
                  <a:schemeClr val="bg1"/>
                </a:solidFill>
              </a:rPr>
              <a:t>f</a:t>
            </a:r>
            <a:r>
              <a:rPr lang="en-NZ" dirty="0" smtClean="0">
                <a:solidFill>
                  <a:schemeClr val="bg1"/>
                </a:solidFill>
              </a:rPr>
              <a:t>ull assurance, strong confidence that God is for us, not against us.</a:t>
            </a:r>
          </a:p>
          <a:p>
            <a:pPr marL="0" indent="0">
              <a:buNone/>
            </a:pPr>
            <a:r>
              <a:rPr lang="en-NZ" i="1" dirty="0" smtClean="0">
                <a:solidFill>
                  <a:schemeClr val="bg1"/>
                </a:solidFill>
              </a:rPr>
              <a:t>How do we get it? </a:t>
            </a:r>
            <a:r>
              <a:rPr lang="en-NZ" dirty="0" smtClean="0">
                <a:solidFill>
                  <a:schemeClr val="bg1"/>
                </a:solidFill>
              </a:rPr>
              <a:t>Through the Spirit and the Word.</a:t>
            </a:r>
            <a:endParaRPr lang="en-NZ" i="1" dirty="0" smtClean="0">
              <a:solidFill>
                <a:schemeClr val="bg1"/>
              </a:solidFill>
            </a:endParaRPr>
          </a:p>
          <a:p>
            <a:pPr marL="0" indent="0">
              <a:buNone/>
            </a:pPr>
            <a:r>
              <a:rPr lang="en-NZ" dirty="0" smtClean="0">
                <a:solidFill>
                  <a:schemeClr val="bg1"/>
                </a:solidFill>
              </a:rPr>
              <a:t>Hebrews 4:12</a:t>
            </a:r>
          </a:p>
          <a:p>
            <a:pPr marL="0" indent="0">
              <a:buNone/>
            </a:pPr>
            <a:r>
              <a:rPr lang="en-NZ" dirty="0" smtClean="0">
                <a:solidFill>
                  <a:schemeClr val="bg1"/>
                </a:solidFill>
              </a:rPr>
              <a:t>Living Hope empowers Holy Love, it calls you to imitate Jesus, it gives assurance of God’s blessing and care.</a:t>
            </a:r>
          </a:p>
        </p:txBody>
      </p:sp>
    </p:spTree>
    <p:extLst>
      <p:ext uri="{BB962C8B-B14F-4D97-AF65-F5344CB8AC3E}">
        <p14:creationId xmlns:p14="http://schemas.microsoft.com/office/powerpoint/2010/main" val="41494499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950" y="152400"/>
            <a:ext cx="8763000" cy="4525963"/>
          </a:xfrm>
        </p:spPr>
        <p:txBody>
          <a:bodyPr>
            <a:normAutofit fontScale="92500"/>
          </a:bodyPr>
          <a:lstStyle/>
          <a:p>
            <a:pPr marL="0" indent="0">
              <a:buNone/>
            </a:pPr>
            <a:r>
              <a:rPr lang="en-NZ" b="1" u="sng" dirty="0" smtClean="0">
                <a:solidFill>
                  <a:schemeClr val="bg1"/>
                </a:solidFill>
              </a:rPr>
              <a:t>Verses 3-9 A Living Hope</a:t>
            </a:r>
          </a:p>
          <a:p>
            <a:pPr marL="0" indent="0">
              <a:buNone/>
            </a:pPr>
            <a:r>
              <a:rPr lang="en-NZ" dirty="0" smtClean="0">
                <a:solidFill>
                  <a:schemeClr val="bg1"/>
                </a:solidFill>
              </a:rPr>
              <a:t>The basic reason we disobey God’s commands and leading is because we don’t have confidence that obeying will bring more blessing than disobeying.</a:t>
            </a:r>
          </a:p>
          <a:p>
            <a:pPr marL="0" indent="0">
              <a:buNone/>
            </a:pPr>
            <a:r>
              <a:rPr lang="en-NZ" dirty="0" smtClean="0">
                <a:solidFill>
                  <a:schemeClr val="bg1"/>
                </a:solidFill>
              </a:rPr>
              <a:t>Mark 10:29-30</a:t>
            </a:r>
          </a:p>
          <a:p>
            <a:pPr marL="0" indent="0">
              <a:buNone/>
            </a:pPr>
            <a:r>
              <a:rPr lang="en-NZ" dirty="0" smtClean="0">
                <a:solidFill>
                  <a:schemeClr val="bg1"/>
                </a:solidFill>
              </a:rPr>
              <a:t>Spend time with God and in His Word to receive Living Hope, leading to Holy Love, so that you will be a blessing even in trials and have full confidence in Him leading to joy and peace that passes all understanding</a:t>
            </a:r>
          </a:p>
        </p:txBody>
      </p:sp>
    </p:spTree>
    <p:extLst>
      <p:ext uri="{BB962C8B-B14F-4D97-AF65-F5344CB8AC3E}">
        <p14:creationId xmlns:p14="http://schemas.microsoft.com/office/powerpoint/2010/main" val="1495760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512" y="152400"/>
            <a:ext cx="8839200" cy="4525963"/>
          </a:xfrm>
        </p:spPr>
        <p:txBody>
          <a:bodyPr>
            <a:normAutofit lnSpcReduction="10000"/>
          </a:bodyPr>
          <a:lstStyle/>
          <a:p>
            <a:pPr marL="0" indent="0">
              <a:buNone/>
            </a:pPr>
            <a:r>
              <a:rPr lang="en-NZ" b="1" u="sng" dirty="0" smtClean="0">
                <a:solidFill>
                  <a:schemeClr val="bg1"/>
                </a:solidFill>
              </a:rPr>
              <a:t>Verses 10-12 The Greatness of our Salvation</a:t>
            </a:r>
          </a:p>
          <a:p>
            <a:pPr marL="0" indent="0">
              <a:buNone/>
            </a:pPr>
            <a:r>
              <a:rPr lang="en-NZ" dirty="0" smtClean="0">
                <a:solidFill>
                  <a:schemeClr val="bg1"/>
                </a:solidFill>
              </a:rPr>
              <a:t>Do you know you need to be saved?</a:t>
            </a:r>
          </a:p>
          <a:p>
            <a:pPr marL="0" indent="0">
              <a:buNone/>
            </a:pPr>
            <a:r>
              <a:rPr lang="en-NZ" dirty="0" smtClean="0">
                <a:solidFill>
                  <a:schemeClr val="bg1"/>
                </a:solidFill>
              </a:rPr>
              <a:t>People can feel safe but not BE saved and people can BE saved but not feel safe…</a:t>
            </a:r>
          </a:p>
          <a:p>
            <a:pPr marL="0" indent="0">
              <a:buNone/>
            </a:pPr>
            <a:r>
              <a:rPr lang="en-NZ" dirty="0" smtClean="0">
                <a:solidFill>
                  <a:schemeClr val="bg1"/>
                </a:solidFill>
              </a:rPr>
              <a:t>Feelings are great servants but poor masters.</a:t>
            </a:r>
          </a:p>
          <a:p>
            <a:pPr marL="0" indent="0">
              <a:buNone/>
            </a:pPr>
            <a:r>
              <a:rPr lang="en-NZ" dirty="0" smtClean="0">
                <a:solidFill>
                  <a:schemeClr val="bg1"/>
                </a:solidFill>
              </a:rPr>
              <a:t>How you FEEL is not as important as what is TRUE.</a:t>
            </a:r>
          </a:p>
          <a:p>
            <a:pPr marL="0" indent="0">
              <a:buNone/>
            </a:pPr>
            <a:endParaRPr lang="en-NZ" dirty="0" smtClean="0">
              <a:solidFill>
                <a:schemeClr val="bg1"/>
              </a:solidFill>
            </a:endParaRPr>
          </a:p>
          <a:p>
            <a:pPr marL="0" indent="0">
              <a:buNone/>
            </a:pPr>
            <a:r>
              <a:rPr lang="en-NZ" dirty="0" smtClean="0">
                <a:solidFill>
                  <a:schemeClr val="bg1"/>
                </a:solidFill>
              </a:rPr>
              <a:t>Truth: WE NEED JESUS.</a:t>
            </a:r>
            <a:endParaRPr lang="en-NZ" dirty="0">
              <a:solidFill>
                <a:schemeClr val="bg1"/>
              </a:solidFill>
            </a:endParaRPr>
          </a:p>
        </p:txBody>
      </p:sp>
    </p:spTree>
    <p:extLst>
      <p:ext uri="{BB962C8B-B14F-4D97-AF65-F5344CB8AC3E}">
        <p14:creationId xmlns:p14="http://schemas.microsoft.com/office/powerpoint/2010/main" val="218379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840</Words>
  <Application>Microsoft Office PowerPoint</Application>
  <PresentationFormat>On-screen Show (4:3)</PresentationFormat>
  <Paragraphs>51</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Chosen for a Living Hope and a Sure Salvation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Chosen for a Living Hope and a Sure Salvation </dc:title>
  <dc:creator>Ian James Kerby</dc:creator>
  <cp:lastModifiedBy>Windows 用户</cp:lastModifiedBy>
  <cp:revision>6</cp:revision>
  <dcterms:created xsi:type="dcterms:W3CDTF">2018-08-02T01:11:17Z</dcterms:created>
  <dcterms:modified xsi:type="dcterms:W3CDTF">2018-08-05T01:42:21Z</dcterms:modified>
</cp:coreProperties>
</file>