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4" r:id="rId6"/>
    <p:sldId id="265" r:id="rId7"/>
    <p:sldId id="266" r:id="rId8"/>
    <p:sldId id="258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0E52-DC99-4B6E-8631-7006AE84AA7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0F4B-9DAC-4E32-8D3D-4EFBA0BC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09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0E52-DC99-4B6E-8631-7006AE84AA7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0F4B-9DAC-4E32-8D3D-4EFBA0BC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4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0E52-DC99-4B6E-8631-7006AE84AA7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0F4B-9DAC-4E32-8D3D-4EFBA0BC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6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0E52-DC99-4B6E-8631-7006AE84AA7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0F4B-9DAC-4E32-8D3D-4EFBA0BC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8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0E52-DC99-4B6E-8631-7006AE84AA7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0F4B-9DAC-4E32-8D3D-4EFBA0BC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4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0E52-DC99-4B6E-8631-7006AE84AA7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0F4B-9DAC-4E32-8D3D-4EFBA0BC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0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0E52-DC99-4B6E-8631-7006AE84AA7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0F4B-9DAC-4E32-8D3D-4EFBA0BC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0E52-DC99-4B6E-8631-7006AE84AA7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0F4B-9DAC-4E32-8D3D-4EFBA0BC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82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0E52-DC99-4B6E-8631-7006AE84AA7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0F4B-9DAC-4E32-8D3D-4EFBA0BC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0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0E52-DC99-4B6E-8631-7006AE84AA7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0F4B-9DAC-4E32-8D3D-4EFBA0BC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7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0E52-DC99-4B6E-8631-7006AE84AA7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0F4B-9DAC-4E32-8D3D-4EFBA0BC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6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00E52-DC99-4B6E-8631-7006AE84AA7B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30F4B-9DAC-4E32-8D3D-4EFBA0BC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5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God is God and we are not.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Habbakkuk</a:t>
            </a:r>
            <a:r>
              <a:rPr lang="en-US" dirty="0" smtClean="0">
                <a:solidFill>
                  <a:schemeClr val="bg1"/>
                </a:solidFill>
              </a:rPr>
              <a:t> 3:1-16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72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Lessons from </a:t>
            </a:r>
            <a:r>
              <a:rPr lang="en-US" dirty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abakkuk 3:3-8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534400" cy="4419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NZ" dirty="0" smtClean="0">
                <a:solidFill>
                  <a:schemeClr val="bg1"/>
                </a:solidFill>
              </a:rPr>
              <a:t>1. Jesus </a:t>
            </a:r>
            <a:r>
              <a:rPr lang="en-NZ" dirty="0">
                <a:solidFill>
                  <a:schemeClr val="bg1"/>
                </a:solidFill>
              </a:rPr>
              <a:t>is coming again to bring the final judgement.</a:t>
            </a:r>
          </a:p>
          <a:p>
            <a:pPr marL="0" indent="0">
              <a:buNone/>
            </a:pPr>
            <a:r>
              <a:rPr lang="en-NZ" dirty="0">
                <a:solidFill>
                  <a:schemeClr val="bg1"/>
                </a:solidFill>
              </a:rPr>
              <a:t>2. It isn’t going to be pretty.</a:t>
            </a:r>
          </a:p>
          <a:p>
            <a:pPr marL="0" indent="0">
              <a:buNone/>
            </a:pPr>
            <a:r>
              <a:rPr lang="en-NZ" dirty="0">
                <a:solidFill>
                  <a:schemeClr val="bg1"/>
                </a:solidFill>
              </a:rPr>
              <a:t>3. God is sovereign over peoples and kings.</a:t>
            </a:r>
          </a:p>
          <a:p>
            <a:pPr marL="0" indent="0">
              <a:buNone/>
            </a:pPr>
            <a:r>
              <a:rPr lang="en-NZ" dirty="0">
                <a:solidFill>
                  <a:schemeClr val="bg1"/>
                </a:solidFill>
              </a:rPr>
              <a:t>4. It is wise </a:t>
            </a:r>
            <a:r>
              <a:rPr lang="en-NZ" dirty="0" smtClean="0">
                <a:solidFill>
                  <a:schemeClr val="bg1"/>
                </a:solidFill>
              </a:rPr>
              <a:t>to </a:t>
            </a:r>
            <a:r>
              <a:rPr lang="en-NZ" dirty="0">
                <a:solidFill>
                  <a:schemeClr val="bg1"/>
                </a:solidFill>
              </a:rPr>
              <a:t>recognise God's hand in the movements of nations and in the phenomena of nature. </a:t>
            </a:r>
          </a:p>
          <a:p>
            <a:pPr marL="0" indent="0">
              <a:buNone/>
            </a:pPr>
            <a:r>
              <a:rPr lang="en-NZ" dirty="0">
                <a:solidFill>
                  <a:schemeClr val="bg1"/>
                </a:solidFill>
              </a:rPr>
              <a:t>5. It is impossible to defeat the ultimate realisation of God's purposes, whether of judgment or of </a:t>
            </a:r>
            <a:r>
              <a:rPr lang="en-NZ" dirty="0" smtClean="0">
                <a:solidFill>
                  <a:schemeClr val="bg1"/>
                </a:solidFill>
              </a:rPr>
              <a:t>mercy</a:t>
            </a:r>
            <a:endParaRPr lang="en-N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dirty="0">
                <a:solidFill>
                  <a:schemeClr val="bg1"/>
                </a:solidFill>
              </a:rPr>
              <a:t>6. The wrath of God is as much a reality as the love of God is.</a:t>
            </a:r>
          </a:p>
          <a:p>
            <a:pPr marL="0" indent="0">
              <a:buNone/>
            </a:pPr>
            <a:r>
              <a:rPr lang="en-NZ" dirty="0">
                <a:solidFill>
                  <a:schemeClr val="bg1"/>
                </a:solidFill>
              </a:rPr>
              <a:t>7. The destruction of God's enemies is as sure as is the salvation of his friends.</a:t>
            </a:r>
          </a:p>
          <a:p>
            <a:pPr marL="0" indent="0">
              <a:buNone/>
            </a:pPr>
            <a:r>
              <a:rPr lang="en-NZ" dirty="0">
                <a:solidFill>
                  <a:schemeClr val="bg1"/>
                </a:solidFill>
              </a:rPr>
              <a:t>8. In all of the above God will be glorified</a:t>
            </a:r>
            <a:r>
              <a:rPr lang="en-NZ" dirty="0" smtClean="0">
                <a:solidFill>
                  <a:schemeClr val="bg1"/>
                </a:solidFill>
              </a:rPr>
              <a:t>.</a:t>
            </a:r>
            <a:endParaRPr lang="en-N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57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Lessons from </a:t>
            </a:r>
            <a:r>
              <a:rPr lang="en-US" dirty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abakkuk 3:9-16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191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NZ" dirty="0" smtClean="0">
                <a:solidFill>
                  <a:schemeClr val="bg1"/>
                </a:solidFill>
              </a:rPr>
              <a:t>1. Nature </a:t>
            </a:r>
            <a:r>
              <a:rPr lang="en-NZ" dirty="0">
                <a:solidFill>
                  <a:schemeClr val="bg1"/>
                </a:solidFill>
              </a:rPr>
              <a:t>will show God’s glory with wonders on the earth, in the sea </a:t>
            </a:r>
            <a:r>
              <a:rPr lang="en-NZ" dirty="0" smtClean="0">
                <a:solidFill>
                  <a:schemeClr val="bg1"/>
                </a:solidFill>
              </a:rPr>
              <a:t>and </a:t>
            </a:r>
            <a:r>
              <a:rPr lang="en-NZ" dirty="0">
                <a:solidFill>
                  <a:schemeClr val="bg1"/>
                </a:solidFill>
              </a:rPr>
              <a:t>in the sky.. </a:t>
            </a:r>
          </a:p>
          <a:p>
            <a:pPr marL="0" indent="0">
              <a:buNone/>
            </a:pPr>
            <a:r>
              <a:rPr lang="en-NZ" dirty="0" smtClean="0">
                <a:solidFill>
                  <a:schemeClr val="bg1"/>
                </a:solidFill>
              </a:rPr>
              <a:t>2. The </a:t>
            </a:r>
            <a:r>
              <a:rPr lang="en-NZ" dirty="0">
                <a:solidFill>
                  <a:schemeClr val="bg1"/>
                </a:solidFill>
              </a:rPr>
              <a:t>Judge will come in wrath.</a:t>
            </a:r>
          </a:p>
          <a:p>
            <a:pPr marL="0" indent="0">
              <a:buNone/>
            </a:pPr>
            <a:r>
              <a:rPr lang="en-NZ" dirty="0" smtClean="0">
                <a:solidFill>
                  <a:schemeClr val="bg1"/>
                </a:solidFill>
              </a:rPr>
              <a:t>3. The </a:t>
            </a:r>
            <a:r>
              <a:rPr lang="en-NZ" dirty="0">
                <a:solidFill>
                  <a:schemeClr val="bg1"/>
                </a:solidFill>
              </a:rPr>
              <a:t>Judge will come with a merciful purpose to </a:t>
            </a:r>
            <a:r>
              <a:rPr lang="en-NZ" dirty="0" smtClean="0">
                <a:solidFill>
                  <a:schemeClr val="bg1"/>
                </a:solidFill>
              </a:rPr>
              <a:t>save.</a:t>
            </a:r>
            <a:endParaRPr lang="en-N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dirty="0" smtClean="0">
                <a:solidFill>
                  <a:schemeClr val="bg1"/>
                </a:solidFill>
              </a:rPr>
              <a:t>4</a:t>
            </a:r>
            <a:r>
              <a:rPr lang="en-NZ" dirty="0">
                <a:solidFill>
                  <a:schemeClr val="bg1"/>
                </a:solidFill>
              </a:rPr>
              <a:t>. </a:t>
            </a:r>
            <a:r>
              <a:rPr lang="en-NZ" dirty="0" smtClean="0">
                <a:solidFill>
                  <a:schemeClr val="bg1"/>
                </a:solidFill>
              </a:rPr>
              <a:t>The certainty of a day of judgement.</a:t>
            </a:r>
            <a:endParaRPr lang="en-N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dirty="0">
                <a:solidFill>
                  <a:schemeClr val="bg1"/>
                </a:solidFill>
              </a:rPr>
              <a:t>5. </a:t>
            </a:r>
            <a:r>
              <a:rPr lang="en-NZ" dirty="0" smtClean="0">
                <a:solidFill>
                  <a:schemeClr val="bg1"/>
                </a:solidFill>
              </a:rPr>
              <a:t>The terrifying nature of the glory of God as seen by the wicked.</a:t>
            </a:r>
            <a:endParaRPr lang="en-N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dirty="0">
                <a:solidFill>
                  <a:schemeClr val="bg1"/>
                </a:solidFill>
              </a:rPr>
              <a:t>6. The </a:t>
            </a:r>
            <a:r>
              <a:rPr lang="en-NZ" dirty="0" smtClean="0">
                <a:solidFill>
                  <a:schemeClr val="bg1"/>
                </a:solidFill>
              </a:rPr>
              <a:t>infinite fierceness of the wrath of the Almighty.</a:t>
            </a:r>
            <a:endParaRPr lang="en-N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dirty="0">
                <a:solidFill>
                  <a:schemeClr val="bg1"/>
                </a:solidFill>
              </a:rPr>
              <a:t>7. </a:t>
            </a:r>
            <a:r>
              <a:rPr lang="en-NZ" dirty="0" smtClean="0">
                <a:solidFill>
                  <a:schemeClr val="bg1"/>
                </a:solidFill>
              </a:rPr>
              <a:t>The ability of God to execute his purposes, both judgement and salvation.</a:t>
            </a:r>
            <a:endParaRPr lang="en-N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dirty="0">
                <a:solidFill>
                  <a:schemeClr val="bg1"/>
                </a:solidFill>
              </a:rPr>
              <a:t>8. </a:t>
            </a:r>
            <a:r>
              <a:rPr lang="en-NZ" dirty="0" smtClean="0">
                <a:solidFill>
                  <a:schemeClr val="bg1"/>
                </a:solidFill>
              </a:rPr>
              <a:t>The graciousness towards believers of all God does.</a:t>
            </a:r>
            <a:endParaRPr lang="en-N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84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WE NEED JESUS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Z" dirty="0" smtClean="0">
                <a:solidFill>
                  <a:schemeClr val="bg1"/>
                </a:solidFill>
              </a:rPr>
              <a:t>Proverbs 9:10</a:t>
            </a:r>
          </a:p>
          <a:p>
            <a:pPr marL="0" indent="0" algn="ctr">
              <a:buNone/>
            </a:pPr>
            <a:r>
              <a:rPr lang="en-NZ" dirty="0">
                <a:solidFill>
                  <a:schemeClr val="bg1"/>
                </a:solidFill>
              </a:rPr>
              <a:t>1</a:t>
            </a:r>
            <a:r>
              <a:rPr lang="en-NZ" dirty="0" smtClean="0">
                <a:solidFill>
                  <a:schemeClr val="bg1"/>
                </a:solidFill>
              </a:rPr>
              <a:t> John 4:18</a:t>
            </a:r>
          </a:p>
          <a:p>
            <a:pPr marL="0" indent="0" algn="ctr">
              <a:buNone/>
            </a:pPr>
            <a:r>
              <a:rPr lang="en-NZ" dirty="0" smtClean="0">
                <a:solidFill>
                  <a:schemeClr val="bg1"/>
                </a:solidFill>
              </a:rPr>
              <a:t>Jeremiah 29:11-13</a:t>
            </a:r>
          </a:p>
          <a:p>
            <a:pPr marL="0" indent="0" algn="ctr">
              <a:buNone/>
            </a:pPr>
            <a:r>
              <a:rPr lang="en-NZ" dirty="0" smtClean="0">
                <a:solidFill>
                  <a:schemeClr val="bg1"/>
                </a:solidFill>
              </a:rPr>
              <a:t>Colossians 1:27</a:t>
            </a:r>
            <a:endParaRPr lang="en-NZ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NZ" b="1" dirty="0" smtClean="0">
                <a:solidFill>
                  <a:schemeClr val="bg1"/>
                </a:solidFill>
              </a:rPr>
              <a:t>Lets make sure we have Jesus before we reach the throne of God above.</a:t>
            </a:r>
          </a:p>
          <a:p>
            <a:pPr marL="0" indent="0">
              <a:buNone/>
            </a:pPr>
            <a:endParaRPr lang="en-N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9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A prayer of Habakkuk the prophet, according to </a:t>
            </a:r>
            <a:r>
              <a:rPr lang="en-NZ" b="1" dirty="0" err="1" smtClean="0">
                <a:solidFill>
                  <a:schemeClr val="bg1"/>
                </a:solidFill>
              </a:rPr>
              <a:t>Shigionoth</a:t>
            </a:r>
            <a:r>
              <a:rPr lang="en-NZ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N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2 </a:t>
            </a:r>
            <a:r>
              <a:rPr lang="en-NZ" b="1" dirty="0" smtClean="0">
                <a:solidFill>
                  <a:schemeClr val="bg1"/>
                </a:solidFill>
              </a:rPr>
              <a:t>Lord</a:t>
            </a:r>
            <a:r>
              <a:rPr lang="en-NZ" b="1" dirty="0">
                <a:solidFill>
                  <a:schemeClr val="bg1"/>
                </a:solidFill>
              </a:rPr>
              <a:t>, I have heard </a:t>
            </a:r>
            <a:r>
              <a:rPr lang="en-NZ" b="1" dirty="0" smtClean="0">
                <a:solidFill>
                  <a:schemeClr val="bg1"/>
                </a:solidFill>
              </a:rPr>
              <a:t>the </a:t>
            </a:r>
            <a:r>
              <a:rPr lang="en-NZ" b="1" dirty="0">
                <a:solidFill>
                  <a:schemeClr val="bg1"/>
                </a:solidFill>
              </a:rPr>
              <a:t>report about You and </a:t>
            </a:r>
            <a:r>
              <a:rPr lang="en-NZ" b="1" dirty="0" smtClean="0">
                <a:solidFill>
                  <a:schemeClr val="bg1"/>
                </a:solidFill>
              </a:rPr>
              <a:t>I </a:t>
            </a:r>
            <a:r>
              <a:rPr lang="en-NZ" b="1" dirty="0">
                <a:solidFill>
                  <a:schemeClr val="bg1"/>
                </a:solidFill>
              </a:rPr>
              <a:t>fear.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O Lord, revive Your work in the midst of the years,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In the midst of the years make it known;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In wrath remember </a:t>
            </a:r>
            <a:r>
              <a:rPr lang="en-NZ" b="1" dirty="0" smtClean="0">
                <a:solidFill>
                  <a:schemeClr val="bg1"/>
                </a:solidFill>
              </a:rPr>
              <a:t>mercy</a:t>
            </a:r>
            <a:r>
              <a:rPr lang="en-NZ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N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3 </a:t>
            </a:r>
            <a:r>
              <a:rPr lang="en-NZ" b="1" dirty="0" smtClean="0">
                <a:solidFill>
                  <a:schemeClr val="bg1"/>
                </a:solidFill>
              </a:rPr>
              <a:t>God </a:t>
            </a:r>
            <a:r>
              <a:rPr lang="en-NZ" b="1" dirty="0">
                <a:solidFill>
                  <a:schemeClr val="bg1"/>
                </a:solidFill>
              </a:rPr>
              <a:t>comes from </a:t>
            </a:r>
            <a:r>
              <a:rPr lang="en-NZ" b="1" dirty="0" err="1">
                <a:solidFill>
                  <a:schemeClr val="bg1"/>
                </a:solidFill>
              </a:rPr>
              <a:t>Teman</a:t>
            </a:r>
            <a:r>
              <a:rPr lang="en-NZ" b="1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And the Holy One from Mount </a:t>
            </a:r>
            <a:r>
              <a:rPr lang="en-NZ" b="1" dirty="0" err="1">
                <a:solidFill>
                  <a:schemeClr val="bg1"/>
                </a:solidFill>
              </a:rPr>
              <a:t>Paran</a:t>
            </a:r>
            <a:r>
              <a:rPr lang="en-NZ" b="1" dirty="0">
                <a:solidFill>
                  <a:schemeClr val="bg1"/>
                </a:solidFill>
              </a:rPr>
              <a:t>. Selah.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His </a:t>
            </a:r>
            <a:r>
              <a:rPr lang="en-NZ" b="1" dirty="0" err="1">
                <a:solidFill>
                  <a:schemeClr val="bg1"/>
                </a:solidFill>
              </a:rPr>
              <a:t>splendor</a:t>
            </a:r>
            <a:r>
              <a:rPr lang="en-NZ" b="1" dirty="0">
                <a:solidFill>
                  <a:schemeClr val="bg1"/>
                </a:solidFill>
              </a:rPr>
              <a:t> covers the heavens,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And the earth is full of His praise.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7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153400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4 </a:t>
            </a:r>
            <a:r>
              <a:rPr lang="en-NZ" b="1" dirty="0" smtClean="0">
                <a:solidFill>
                  <a:schemeClr val="bg1"/>
                </a:solidFill>
              </a:rPr>
              <a:t>His </a:t>
            </a:r>
            <a:r>
              <a:rPr lang="en-NZ" b="1" dirty="0">
                <a:solidFill>
                  <a:schemeClr val="bg1"/>
                </a:solidFill>
              </a:rPr>
              <a:t>radiance is like the sunlight;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He has rays flashing from His hand,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And there is the hiding of His power</a:t>
            </a:r>
            <a:r>
              <a:rPr lang="en-NZ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N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5 </a:t>
            </a:r>
            <a:r>
              <a:rPr lang="en-NZ" b="1" dirty="0" smtClean="0">
                <a:solidFill>
                  <a:schemeClr val="bg1"/>
                </a:solidFill>
              </a:rPr>
              <a:t>Before </a:t>
            </a:r>
            <a:r>
              <a:rPr lang="en-NZ" b="1" dirty="0">
                <a:solidFill>
                  <a:schemeClr val="bg1"/>
                </a:solidFill>
              </a:rPr>
              <a:t>Him goes pestilence,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And plague comes </a:t>
            </a:r>
            <a:r>
              <a:rPr lang="en-NZ" b="1" dirty="0" smtClean="0">
                <a:solidFill>
                  <a:schemeClr val="bg1"/>
                </a:solidFill>
              </a:rPr>
              <a:t>after </a:t>
            </a:r>
            <a:r>
              <a:rPr lang="en-NZ" b="1" dirty="0">
                <a:solidFill>
                  <a:schemeClr val="bg1"/>
                </a:solidFill>
              </a:rPr>
              <a:t>Him</a:t>
            </a:r>
            <a:r>
              <a:rPr lang="en-NZ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N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6 </a:t>
            </a:r>
            <a:r>
              <a:rPr lang="en-NZ" b="1" dirty="0" smtClean="0">
                <a:solidFill>
                  <a:schemeClr val="bg1"/>
                </a:solidFill>
              </a:rPr>
              <a:t>He </a:t>
            </a:r>
            <a:r>
              <a:rPr lang="en-NZ" b="1" dirty="0">
                <a:solidFill>
                  <a:schemeClr val="bg1"/>
                </a:solidFill>
              </a:rPr>
              <a:t>stood and surveyed the earth;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He looked and startled the nations.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Yes, the perpetual mountains were shattered,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The ancient hills </a:t>
            </a:r>
            <a:r>
              <a:rPr lang="en-NZ" b="1" dirty="0" smtClean="0">
                <a:solidFill>
                  <a:schemeClr val="bg1"/>
                </a:solidFill>
              </a:rPr>
              <a:t>collapsed</a:t>
            </a:r>
            <a:r>
              <a:rPr lang="en-NZ" b="1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His ways are everlasting.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19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5181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7 </a:t>
            </a:r>
            <a:r>
              <a:rPr lang="en-NZ" b="1" dirty="0" smtClean="0">
                <a:solidFill>
                  <a:schemeClr val="bg1"/>
                </a:solidFill>
              </a:rPr>
              <a:t>I </a:t>
            </a:r>
            <a:r>
              <a:rPr lang="en-NZ" b="1" dirty="0">
                <a:solidFill>
                  <a:schemeClr val="bg1"/>
                </a:solidFill>
              </a:rPr>
              <a:t>saw the tents of </a:t>
            </a:r>
            <a:r>
              <a:rPr lang="en-NZ" b="1" dirty="0" err="1">
                <a:solidFill>
                  <a:schemeClr val="bg1"/>
                </a:solidFill>
              </a:rPr>
              <a:t>Cushan</a:t>
            </a:r>
            <a:r>
              <a:rPr lang="en-NZ" b="1" dirty="0">
                <a:solidFill>
                  <a:schemeClr val="bg1"/>
                </a:solidFill>
              </a:rPr>
              <a:t> under distress,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The tent curtains of the land of Midian were trembling</a:t>
            </a:r>
            <a:r>
              <a:rPr lang="en-NZ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N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8 </a:t>
            </a:r>
            <a:r>
              <a:rPr lang="en-NZ" b="1" dirty="0" smtClean="0">
                <a:solidFill>
                  <a:schemeClr val="bg1"/>
                </a:solidFill>
              </a:rPr>
              <a:t>Did </a:t>
            </a:r>
            <a:r>
              <a:rPr lang="en-NZ" b="1" dirty="0">
                <a:solidFill>
                  <a:schemeClr val="bg1"/>
                </a:solidFill>
              </a:rPr>
              <a:t>the Lord rage against the rivers,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Or was Your anger against the rivers,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Or was Your wrath against the sea,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That You rode on Your horses,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On Your chariots of salvation</a:t>
            </a:r>
            <a:r>
              <a:rPr lang="en-NZ" b="1" dirty="0" smtClean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endParaRPr lang="en-N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9 </a:t>
            </a:r>
            <a:r>
              <a:rPr lang="en-NZ" b="1" dirty="0" smtClean="0">
                <a:solidFill>
                  <a:schemeClr val="bg1"/>
                </a:solidFill>
              </a:rPr>
              <a:t>Your </a:t>
            </a:r>
            <a:r>
              <a:rPr lang="en-NZ" b="1" dirty="0">
                <a:solidFill>
                  <a:schemeClr val="bg1"/>
                </a:solidFill>
              </a:rPr>
              <a:t>bow was made bare,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The rods of </a:t>
            </a:r>
            <a:r>
              <a:rPr lang="en-NZ" b="1" dirty="0" smtClean="0">
                <a:solidFill>
                  <a:schemeClr val="bg1"/>
                </a:solidFill>
              </a:rPr>
              <a:t>chastisement </a:t>
            </a:r>
            <a:r>
              <a:rPr lang="en-NZ" b="1" dirty="0">
                <a:solidFill>
                  <a:schemeClr val="bg1"/>
                </a:solidFill>
              </a:rPr>
              <a:t>were sworn. Selah.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You cleaved the earth with rivers.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0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4582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10 </a:t>
            </a:r>
            <a:r>
              <a:rPr lang="en-NZ" b="1" dirty="0" smtClean="0">
                <a:solidFill>
                  <a:schemeClr val="bg1"/>
                </a:solidFill>
              </a:rPr>
              <a:t>The </a:t>
            </a:r>
            <a:r>
              <a:rPr lang="en-NZ" b="1" dirty="0">
                <a:solidFill>
                  <a:schemeClr val="bg1"/>
                </a:solidFill>
              </a:rPr>
              <a:t>mountains saw You and quaked;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The downpour of waters swept by.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The deep uttered forth its voice,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It lifted high its hands</a:t>
            </a:r>
            <a:r>
              <a:rPr lang="en-NZ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N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11 </a:t>
            </a:r>
            <a:r>
              <a:rPr lang="en-NZ" b="1" dirty="0" smtClean="0">
                <a:solidFill>
                  <a:schemeClr val="bg1"/>
                </a:solidFill>
              </a:rPr>
              <a:t>Sun </a:t>
            </a:r>
            <a:r>
              <a:rPr lang="en-NZ" b="1" dirty="0">
                <a:solidFill>
                  <a:schemeClr val="bg1"/>
                </a:solidFill>
              </a:rPr>
              <a:t>and moon stood in their places;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They went away at the light of Your arrows,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At the radiance of Your gleaming spear</a:t>
            </a:r>
            <a:r>
              <a:rPr lang="en-NZ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N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12 </a:t>
            </a:r>
            <a:r>
              <a:rPr lang="en-NZ" b="1" dirty="0" smtClean="0">
                <a:solidFill>
                  <a:schemeClr val="bg1"/>
                </a:solidFill>
              </a:rPr>
              <a:t>In </a:t>
            </a:r>
            <a:r>
              <a:rPr lang="en-NZ" b="1" dirty="0">
                <a:solidFill>
                  <a:schemeClr val="bg1"/>
                </a:solidFill>
              </a:rPr>
              <a:t>indignation You marched through the earth;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In anger You </a:t>
            </a:r>
            <a:r>
              <a:rPr lang="en-NZ" b="1" dirty="0" smtClean="0">
                <a:solidFill>
                  <a:schemeClr val="bg1"/>
                </a:solidFill>
              </a:rPr>
              <a:t>trampled </a:t>
            </a:r>
            <a:r>
              <a:rPr lang="en-NZ" b="1" dirty="0">
                <a:solidFill>
                  <a:schemeClr val="bg1"/>
                </a:solidFill>
              </a:rPr>
              <a:t>the nations.</a:t>
            </a:r>
          </a:p>
          <a:p>
            <a:pPr marL="0" indent="0">
              <a:buNone/>
            </a:pPr>
            <a:r>
              <a:rPr lang="en-NZ" b="1" dirty="0" smtClean="0">
                <a:solidFill>
                  <a:schemeClr val="bg1"/>
                </a:solidFill>
              </a:rPr>
              <a:t>I </a:t>
            </a:r>
            <a:r>
              <a:rPr lang="en-NZ" b="1" dirty="0">
                <a:solidFill>
                  <a:schemeClr val="bg1"/>
                </a:solidFill>
              </a:rPr>
              <a:t>saw the tents of </a:t>
            </a:r>
            <a:r>
              <a:rPr lang="en-NZ" b="1" dirty="0" err="1">
                <a:solidFill>
                  <a:schemeClr val="bg1"/>
                </a:solidFill>
              </a:rPr>
              <a:t>Cushan</a:t>
            </a:r>
            <a:r>
              <a:rPr lang="en-NZ" b="1" dirty="0">
                <a:solidFill>
                  <a:schemeClr val="bg1"/>
                </a:solidFill>
              </a:rPr>
              <a:t> under distress,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The tent curtains of the land of Midian were trembling</a:t>
            </a:r>
            <a:r>
              <a:rPr lang="en-NZ" b="1" dirty="0" smtClean="0">
                <a:solidFill>
                  <a:schemeClr val="bg1"/>
                </a:solidFill>
              </a:rPr>
              <a:t>.</a:t>
            </a:r>
            <a:endParaRPr lang="en-NZ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96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2100" b="1" dirty="0">
                <a:solidFill>
                  <a:schemeClr val="bg1"/>
                </a:solidFill>
              </a:rPr>
              <a:t>13 </a:t>
            </a:r>
            <a:r>
              <a:rPr lang="en-NZ" sz="2100" b="1" dirty="0" smtClean="0">
                <a:solidFill>
                  <a:schemeClr val="bg1"/>
                </a:solidFill>
              </a:rPr>
              <a:t>You </a:t>
            </a:r>
            <a:r>
              <a:rPr lang="en-NZ" sz="2100" b="1" dirty="0">
                <a:solidFill>
                  <a:schemeClr val="bg1"/>
                </a:solidFill>
              </a:rPr>
              <a:t>went forth for the salvation of Your people,</a:t>
            </a:r>
          </a:p>
          <a:p>
            <a:pPr marL="0" indent="0">
              <a:buNone/>
            </a:pPr>
            <a:r>
              <a:rPr lang="en-NZ" sz="2100" b="1" dirty="0">
                <a:solidFill>
                  <a:schemeClr val="bg1"/>
                </a:solidFill>
              </a:rPr>
              <a:t>For the salvation of Your anointed.</a:t>
            </a:r>
          </a:p>
          <a:p>
            <a:pPr marL="0" indent="0">
              <a:buNone/>
            </a:pPr>
            <a:r>
              <a:rPr lang="en-NZ" sz="2100" b="1" dirty="0">
                <a:solidFill>
                  <a:schemeClr val="bg1"/>
                </a:solidFill>
              </a:rPr>
              <a:t>You struck the head of the house of the evil</a:t>
            </a:r>
          </a:p>
          <a:p>
            <a:pPr marL="0" indent="0">
              <a:buNone/>
            </a:pPr>
            <a:r>
              <a:rPr lang="en-NZ" sz="2100" b="1" dirty="0">
                <a:solidFill>
                  <a:schemeClr val="bg1"/>
                </a:solidFill>
              </a:rPr>
              <a:t>To lay him open from </a:t>
            </a:r>
            <a:r>
              <a:rPr lang="en-NZ" sz="2100" b="1" dirty="0" smtClean="0">
                <a:solidFill>
                  <a:schemeClr val="bg1"/>
                </a:solidFill>
              </a:rPr>
              <a:t>thigh </a:t>
            </a:r>
            <a:r>
              <a:rPr lang="en-NZ" sz="2100" b="1" dirty="0">
                <a:solidFill>
                  <a:schemeClr val="bg1"/>
                </a:solidFill>
              </a:rPr>
              <a:t>to neck. Selah</a:t>
            </a:r>
            <a:r>
              <a:rPr lang="en-NZ" sz="2100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NZ" sz="21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sz="2100" b="1" dirty="0">
                <a:solidFill>
                  <a:schemeClr val="bg1"/>
                </a:solidFill>
              </a:rPr>
              <a:t>14 </a:t>
            </a:r>
            <a:r>
              <a:rPr lang="en-NZ" sz="2100" b="1" dirty="0" smtClean="0">
                <a:solidFill>
                  <a:schemeClr val="bg1"/>
                </a:solidFill>
              </a:rPr>
              <a:t>You </a:t>
            </a:r>
            <a:r>
              <a:rPr lang="en-NZ" sz="2100" b="1" dirty="0">
                <a:solidFill>
                  <a:schemeClr val="bg1"/>
                </a:solidFill>
              </a:rPr>
              <a:t>pierced with his own </a:t>
            </a:r>
            <a:r>
              <a:rPr lang="en-NZ" sz="2100" b="1" dirty="0" smtClean="0">
                <a:solidFill>
                  <a:schemeClr val="bg1"/>
                </a:solidFill>
              </a:rPr>
              <a:t>spears</a:t>
            </a:r>
            <a:endParaRPr lang="en-NZ" sz="21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sz="2100" b="1" dirty="0">
                <a:solidFill>
                  <a:schemeClr val="bg1"/>
                </a:solidFill>
              </a:rPr>
              <a:t>The head of his </a:t>
            </a:r>
            <a:r>
              <a:rPr lang="en-NZ" sz="2100" b="1" dirty="0" smtClean="0">
                <a:solidFill>
                  <a:schemeClr val="bg1"/>
                </a:solidFill>
              </a:rPr>
              <a:t>throngs</a:t>
            </a:r>
            <a:r>
              <a:rPr lang="en-NZ" sz="2100" b="1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NZ" sz="2100" b="1" dirty="0">
                <a:solidFill>
                  <a:schemeClr val="bg1"/>
                </a:solidFill>
              </a:rPr>
              <a:t>They stormed in to scatter </a:t>
            </a:r>
            <a:r>
              <a:rPr lang="en-NZ" sz="2100" b="1" dirty="0" smtClean="0">
                <a:solidFill>
                  <a:schemeClr val="bg1"/>
                </a:solidFill>
              </a:rPr>
              <a:t>us</a:t>
            </a:r>
            <a:r>
              <a:rPr lang="en-NZ" sz="2100" b="1" dirty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</a:pPr>
            <a:r>
              <a:rPr lang="en-NZ" sz="2100" b="1" dirty="0">
                <a:solidFill>
                  <a:schemeClr val="bg1"/>
                </a:solidFill>
              </a:rPr>
              <a:t>Their exultation was like those</a:t>
            </a:r>
          </a:p>
          <a:p>
            <a:pPr marL="0" indent="0">
              <a:buNone/>
            </a:pPr>
            <a:r>
              <a:rPr lang="en-NZ" sz="2100" b="1" dirty="0">
                <a:solidFill>
                  <a:schemeClr val="bg1"/>
                </a:solidFill>
              </a:rPr>
              <a:t>Who devour the oppressed in </a:t>
            </a:r>
            <a:r>
              <a:rPr lang="en-NZ" sz="2100" b="1" dirty="0" smtClean="0">
                <a:solidFill>
                  <a:schemeClr val="bg1"/>
                </a:solidFill>
              </a:rPr>
              <a:t>secret</a:t>
            </a:r>
            <a:r>
              <a:rPr lang="en-NZ" sz="2100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NZ" sz="21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sz="2100" b="1" dirty="0" smtClean="0">
                <a:solidFill>
                  <a:schemeClr val="bg1"/>
                </a:solidFill>
              </a:rPr>
              <a:t>15 You </a:t>
            </a:r>
            <a:r>
              <a:rPr lang="en-NZ" sz="2100" b="1" dirty="0">
                <a:solidFill>
                  <a:schemeClr val="bg1"/>
                </a:solidFill>
              </a:rPr>
              <a:t>trampled on the sea with Your horses,</a:t>
            </a:r>
          </a:p>
          <a:p>
            <a:pPr marL="0" indent="0">
              <a:buNone/>
            </a:pPr>
            <a:r>
              <a:rPr lang="en-NZ" sz="2100" b="1" dirty="0">
                <a:solidFill>
                  <a:schemeClr val="bg1"/>
                </a:solidFill>
              </a:rPr>
              <a:t>On the surge of many waters.</a:t>
            </a:r>
          </a:p>
        </p:txBody>
      </p:sp>
    </p:spTree>
    <p:extLst>
      <p:ext uri="{BB962C8B-B14F-4D97-AF65-F5344CB8AC3E}">
        <p14:creationId xmlns:p14="http://schemas.microsoft.com/office/powerpoint/2010/main" val="146001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305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16 </a:t>
            </a:r>
            <a:r>
              <a:rPr lang="en-NZ" b="1" dirty="0" smtClean="0">
                <a:solidFill>
                  <a:schemeClr val="bg1"/>
                </a:solidFill>
              </a:rPr>
              <a:t>I </a:t>
            </a:r>
            <a:r>
              <a:rPr lang="en-NZ" b="1" dirty="0">
                <a:solidFill>
                  <a:schemeClr val="bg1"/>
                </a:solidFill>
              </a:rPr>
              <a:t>heard and my </a:t>
            </a:r>
            <a:r>
              <a:rPr lang="en-NZ" b="1" dirty="0" smtClean="0">
                <a:solidFill>
                  <a:schemeClr val="bg1"/>
                </a:solidFill>
              </a:rPr>
              <a:t>inward </a:t>
            </a:r>
            <a:r>
              <a:rPr lang="en-NZ" b="1" dirty="0">
                <a:solidFill>
                  <a:schemeClr val="bg1"/>
                </a:solidFill>
              </a:rPr>
              <a:t>parts trembled,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At the sound my lips quivered.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Decay enters my bones,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And in my place I tremble.</a:t>
            </a:r>
          </a:p>
          <a:p>
            <a:pPr marL="0" indent="0">
              <a:buNone/>
            </a:pPr>
            <a:r>
              <a:rPr lang="en-NZ" b="1" dirty="0">
                <a:solidFill>
                  <a:schemeClr val="bg1"/>
                </a:solidFill>
              </a:rPr>
              <a:t>Because I must wait quietly for the day of distress,</a:t>
            </a:r>
          </a:p>
          <a:p>
            <a:pPr marL="0" indent="0">
              <a:buNone/>
            </a:pPr>
            <a:r>
              <a:rPr lang="en-NZ" b="1" dirty="0" smtClean="0">
                <a:solidFill>
                  <a:schemeClr val="bg1"/>
                </a:solidFill>
              </a:rPr>
              <a:t>For </a:t>
            </a:r>
            <a:r>
              <a:rPr lang="en-NZ" b="1" dirty="0">
                <a:solidFill>
                  <a:schemeClr val="bg1"/>
                </a:solidFill>
              </a:rPr>
              <a:t>the people to arise who will invade us.</a:t>
            </a:r>
          </a:p>
          <a:p>
            <a:pPr marL="0" indent="0">
              <a:buNone/>
            </a:pPr>
            <a:endParaRPr lang="en-NZ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70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Lessons from </a:t>
            </a:r>
            <a:r>
              <a:rPr lang="en-US" dirty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abakkuk 3:2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05800" cy="4114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NZ" dirty="0" smtClean="0">
                <a:solidFill>
                  <a:schemeClr val="bg1"/>
                </a:solidFill>
              </a:rPr>
              <a:t>1. The </a:t>
            </a:r>
            <a:r>
              <a:rPr lang="en-NZ" dirty="0">
                <a:solidFill>
                  <a:schemeClr val="bg1"/>
                </a:solidFill>
              </a:rPr>
              <a:t>fact that God’s voice makes even those we would consider righteous terrified should convince us that God is much more than we can imagine</a:t>
            </a:r>
            <a:r>
              <a:rPr lang="en-NZ" dirty="0" smtClean="0">
                <a:solidFill>
                  <a:schemeClr val="bg1"/>
                </a:solidFill>
              </a:rPr>
              <a:t>.</a:t>
            </a:r>
            <a:endParaRPr lang="en-N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dirty="0">
                <a:solidFill>
                  <a:schemeClr val="bg1"/>
                </a:solidFill>
              </a:rPr>
              <a:t>2. When you are frightened by what God is </a:t>
            </a:r>
            <a:r>
              <a:rPr lang="en-NZ" dirty="0" smtClean="0">
                <a:solidFill>
                  <a:schemeClr val="bg1"/>
                </a:solidFill>
              </a:rPr>
              <a:t>doing, </a:t>
            </a:r>
            <a:r>
              <a:rPr lang="en-NZ" dirty="0">
                <a:solidFill>
                  <a:schemeClr val="bg1"/>
                </a:solidFill>
              </a:rPr>
              <a:t>run to Him not away from Him</a:t>
            </a:r>
            <a:r>
              <a:rPr lang="en-NZ" dirty="0" smtClean="0">
                <a:solidFill>
                  <a:schemeClr val="bg1"/>
                </a:solidFill>
              </a:rPr>
              <a:t>.</a:t>
            </a:r>
            <a:endParaRPr lang="en-N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dirty="0">
                <a:solidFill>
                  <a:schemeClr val="bg1"/>
                </a:solidFill>
              </a:rPr>
              <a:t>3. Redemption of the sinner is foremost in everything God is doing on this planet.</a:t>
            </a:r>
          </a:p>
          <a:p>
            <a:pPr marL="0" indent="0">
              <a:buNone/>
            </a:pPr>
            <a:r>
              <a:rPr lang="en-NZ" dirty="0">
                <a:solidFill>
                  <a:schemeClr val="bg1"/>
                </a:solidFill>
              </a:rPr>
              <a:t>4. The only power that can awaken dead souls or revive unspiritual and decadent Churches is God</a:t>
            </a:r>
            <a:r>
              <a:rPr lang="en-NZ" dirty="0" smtClean="0">
                <a:solidFill>
                  <a:schemeClr val="bg1"/>
                </a:solidFill>
              </a:rPr>
              <a:t>.</a:t>
            </a:r>
            <a:endParaRPr lang="en-N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dirty="0">
                <a:solidFill>
                  <a:schemeClr val="bg1"/>
                </a:solidFill>
              </a:rPr>
              <a:t>5. The chief hope of the human race lies in the mercy of Heaven, not in our own goodness.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35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Lessons from </a:t>
            </a:r>
            <a:r>
              <a:rPr lang="en-US" dirty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abakkuk 3:3-8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 smtClean="0">
                <a:solidFill>
                  <a:schemeClr val="bg1"/>
                </a:solidFill>
              </a:rPr>
              <a:t>1. Who He is. (God, The Holy One)</a:t>
            </a:r>
            <a:endParaRPr lang="en-N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dirty="0">
                <a:solidFill>
                  <a:schemeClr val="bg1"/>
                </a:solidFill>
              </a:rPr>
              <a:t>2. </a:t>
            </a:r>
            <a:r>
              <a:rPr lang="en-NZ" dirty="0" smtClean="0">
                <a:solidFill>
                  <a:schemeClr val="bg1"/>
                </a:solidFill>
              </a:rPr>
              <a:t>His Glory. (It’s extent, brightness, manifestation, power and essence)</a:t>
            </a:r>
            <a:endParaRPr lang="en-N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NZ" dirty="0">
                <a:solidFill>
                  <a:schemeClr val="bg1"/>
                </a:solidFill>
              </a:rPr>
              <a:t>3. </a:t>
            </a:r>
            <a:r>
              <a:rPr lang="en-NZ" dirty="0" smtClean="0">
                <a:solidFill>
                  <a:schemeClr val="bg1"/>
                </a:solidFill>
              </a:rPr>
              <a:t>His Kingdom’s Advance. (Where He comes from, His purpose, </a:t>
            </a:r>
            <a:r>
              <a:rPr lang="en-NZ" dirty="0">
                <a:solidFill>
                  <a:schemeClr val="bg1"/>
                </a:solidFill>
              </a:rPr>
              <a:t>H</a:t>
            </a:r>
            <a:r>
              <a:rPr lang="en-NZ" dirty="0" smtClean="0">
                <a:solidFill>
                  <a:schemeClr val="bg1"/>
                </a:solidFill>
              </a:rPr>
              <a:t>is servants)</a:t>
            </a:r>
            <a:endParaRPr lang="en-N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91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899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God is God and we are not.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Lessons from Habakkuk 3:2</vt:lpstr>
      <vt:lpstr>Lessons from Habakkuk 3:3-8</vt:lpstr>
      <vt:lpstr>Lessons from Habakkuk 3:3-8</vt:lpstr>
      <vt:lpstr>Lessons from Habakkuk 3:9-16</vt:lpstr>
      <vt:lpstr>WE NEED JESUS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Sun of Righteousness will Rise</dc:title>
  <dc:creator>hp1</dc:creator>
  <cp:lastModifiedBy>Windows 用户</cp:lastModifiedBy>
  <cp:revision>15</cp:revision>
  <dcterms:created xsi:type="dcterms:W3CDTF">2018-05-11T12:53:37Z</dcterms:created>
  <dcterms:modified xsi:type="dcterms:W3CDTF">2018-06-10T02:00:03Z</dcterms:modified>
</cp:coreProperties>
</file>