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521"/>
  </p:normalViewPr>
  <p:slideViewPr>
    <p:cSldViewPr snapToGrid="0" snapToObjects="1">
      <p:cViewPr varScale="1">
        <p:scale>
          <a:sx n="65" d="100"/>
          <a:sy n="65" d="100"/>
        </p:scale>
        <p:origin x="83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2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1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1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3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4D64-2ACD-AA45-9097-B95E8B663650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8D94-4F8A-BE41-91AA-5CDE5515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HABAKKUK 2:5-20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5 WOES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20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WOE: UNJUST GAIN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423"/>
            <a:ext cx="10515600" cy="4351338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HABBAKUK 2:6-8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6</a:t>
            </a:r>
            <a:r>
              <a:rPr lang="en-US" sz="2000" b="1" dirty="0"/>
              <a:t> </a:t>
            </a:r>
            <a:r>
              <a:rPr lang="en-US" sz="2000" dirty="0"/>
              <a:t>“Will not all of them taunt him with ridicule and scorn, saying,</a:t>
            </a:r>
          </a:p>
          <a:p>
            <a:pPr marL="0" indent="0">
              <a:buNone/>
            </a:pPr>
            <a:r>
              <a:rPr lang="en-US" sz="2000" dirty="0"/>
              <a:t>“‘Woe to him who piles up stolen </a:t>
            </a:r>
            <a:r>
              <a:rPr lang="en-US" sz="2000" dirty="0" smtClean="0"/>
              <a:t>goods</a:t>
            </a:r>
          </a:p>
          <a:p>
            <a:pPr marL="0" indent="0">
              <a:buNone/>
            </a:pPr>
            <a:r>
              <a:rPr lang="en-US" sz="2000" dirty="0" smtClean="0"/>
              <a:t> and makes himself wealthy by extortion!</a:t>
            </a:r>
          </a:p>
          <a:p>
            <a:pPr marL="0" indent="0">
              <a:buNone/>
            </a:pPr>
            <a:r>
              <a:rPr lang="en-US" sz="2000" dirty="0" smtClean="0"/>
              <a:t>How </a:t>
            </a:r>
            <a:r>
              <a:rPr lang="en-US" sz="2000" dirty="0"/>
              <a:t>long must this go on?’</a:t>
            </a:r>
          </a:p>
          <a:p>
            <a:pPr marL="0" indent="0">
              <a:buNone/>
            </a:pPr>
            <a:r>
              <a:rPr lang="sk-SK" sz="2000" b="1" dirty="0"/>
              <a:t>7 </a:t>
            </a:r>
            <a:r>
              <a:rPr lang="sk-SK" sz="2000" dirty="0" smtClean="0"/>
              <a:t>Will </a:t>
            </a:r>
            <a:r>
              <a:rPr lang="sk-SK" sz="2000" dirty="0"/>
              <a:t>not your creditors suddenly arise?</a:t>
            </a:r>
          </a:p>
          <a:p>
            <a:pPr marL="0" indent="0">
              <a:buNone/>
            </a:pPr>
            <a:r>
              <a:rPr lang="sk-SK" sz="2000" dirty="0"/>
              <a:t> Will they not wake up and make you tremble</a:t>
            </a:r>
            <a:r>
              <a:rPr lang="sk-SK" sz="2000" dirty="0" smtClean="0"/>
              <a:t>?</a:t>
            </a:r>
            <a:endParaRPr lang="en-US" sz="2000" dirty="0" smtClean="0"/>
          </a:p>
          <a:p>
            <a:pPr marL="0" indent="0">
              <a:buNone/>
            </a:pPr>
            <a:r>
              <a:rPr lang="sk-SK" sz="2000" dirty="0"/>
              <a:t> </a:t>
            </a:r>
            <a:r>
              <a:rPr lang="sk-SK" sz="2000" dirty="0" err="1"/>
              <a:t>Then</a:t>
            </a:r>
            <a:r>
              <a:rPr lang="sk-SK" sz="2000" dirty="0"/>
              <a:t> 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will</a:t>
            </a:r>
            <a:r>
              <a:rPr lang="sk-SK" sz="2000" dirty="0"/>
              <a:t> </a:t>
            </a:r>
            <a:r>
              <a:rPr lang="sk-SK" sz="2000" dirty="0" err="1"/>
              <a:t>become</a:t>
            </a:r>
            <a:r>
              <a:rPr lang="sk-SK" sz="2000" dirty="0"/>
              <a:t> </a:t>
            </a:r>
            <a:r>
              <a:rPr lang="sk-SK" sz="2000" dirty="0" err="1"/>
              <a:t>their</a:t>
            </a:r>
            <a:r>
              <a:rPr lang="sk-SK" sz="2000" dirty="0"/>
              <a:t> </a:t>
            </a:r>
            <a:r>
              <a:rPr lang="sk-SK" sz="2000" dirty="0" err="1"/>
              <a:t>prey</a:t>
            </a:r>
            <a:r>
              <a:rPr lang="sk-SK" sz="2000" dirty="0"/>
              <a:t>.</a:t>
            </a:r>
          </a:p>
          <a:p>
            <a:pPr marL="0" indent="0">
              <a:buNone/>
            </a:pPr>
            <a:r>
              <a:rPr lang="sk-SK" sz="2000" b="1" dirty="0"/>
              <a:t>8 </a:t>
            </a:r>
            <a:r>
              <a:rPr lang="sk-SK" sz="2000" dirty="0" smtClean="0"/>
              <a:t>Because </a:t>
            </a:r>
            <a:r>
              <a:rPr lang="sk-SK" sz="2000" dirty="0"/>
              <a:t>you have plundered many nations,</a:t>
            </a:r>
          </a:p>
          <a:p>
            <a:pPr marL="0" indent="0">
              <a:buNone/>
            </a:pPr>
            <a:r>
              <a:rPr lang="sk-SK" sz="2000" dirty="0" smtClean="0"/>
              <a:t>the </a:t>
            </a:r>
            <a:r>
              <a:rPr lang="sk-SK" sz="2000" dirty="0"/>
              <a:t>peoples who are left will plunder </a:t>
            </a:r>
            <a:r>
              <a:rPr lang="sk-SK" sz="2000" dirty="0" smtClean="0"/>
              <a:t>you.</a:t>
            </a:r>
            <a:endParaRPr lang="en-US" sz="2000" dirty="0" smtClean="0"/>
          </a:p>
          <a:p>
            <a:pPr marL="0" indent="0">
              <a:buNone/>
            </a:pPr>
            <a:r>
              <a:rPr lang="sk-SK" sz="2000" dirty="0" smtClean="0"/>
              <a:t>For </a:t>
            </a:r>
            <a:r>
              <a:rPr lang="sk-SK" sz="2000" dirty="0"/>
              <a:t>you have shed human blood</a:t>
            </a:r>
            <a:r>
              <a:rPr lang="sk-SK" sz="2000" dirty="0" smtClean="0"/>
              <a:t>;</a:t>
            </a:r>
            <a:endParaRPr lang="en-US" sz="2000" dirty="0" smtClean="0"/>
          </a:p>
          <a:p>
            <a:pPr marL="0" indent="0">
              <a:buNone/>
            </a:pPr>
            <a:r>
              <a:rPr lang="sk-SK" sz="2000" dirty="0"/>
              <a:t> </a:t>
            </a:r>
            <a:r>
              <a:rPr lang="sk-SK" sz="2000" dirty="0" err="1"/>
              <a:t>you</a:t>
            </a:r>
            <a:r>
              <a:rPr lang="sk-SK" sz="2000" dirty="0"/>
              <a:t> </a:t>
            </a:r>
            <a:r>
              <a:rPr lang="sk-SK" sz="2000" dirty="0" err="1"/>
              <a:t>have</a:t>
            </a:r>
            <a:r>
              <a:rPr lang="sk-SK" sz="2000" dirty="0"/>
              <a:t> </a:t>
            </a:r>
            <a:r>
              <a:rPr lang="sk-SK" sz="2000" dirty="0" err="1"/>
              <a:t>destroyed</a:t>
            </a:r>
            <a:r>
              <a:rPr lang="sk-SK" sz="2000" dirty="0"/>
              <a:t> </a:t>
            </a:r>
            <a:r>
              <a:rPr lang="sk-SK" sz="2000" dirty="0" err="1"/>
              <a:t>lands</a:t>
            </a:r>
            <a:r>
              <a:rPr lang="sk-SK" sz="2000" dirty="0"/>
              <a:t> and </a:t>
            </a:r>
            <a:r>
              <a:rPr lang="sk-SK" sz="2000" dirty="0" err="1"/>
              <a:t>cities</a:t>
            </a:r>
            <a:r>
              <a:rPr lang="sk-SK" sz="2000" dirty="0"/>
              <a:t> and </a:t>
            </a:r>
            <a:r>
              <a:rPr lang="sk-SK" sz="2000" dirty="0" err="1"/>
              <a:t>everyone</a:t>
            </a:r>
            <a:r>
              <a:rPr lang="sk-SK" sz="2000" dirty="0"/>
              <a:t> in </a:t>
            </a:r>
            <a:r>
              <a:rPr lang="sk-SK" sz="2000" dirty="0" err="1"/>
              <a:t>them</a:t>
            </a:r>
            <a:r>
              <a:rPr lang="sk-SK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08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850" y="94299"/>
            <a:ext cx="9144000" cy="1029853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/>
              <a:t>SECOND WOE: WICKED RICH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505" y="1345377"/>
            <a:ext cx="9144000" cy="4907938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HABBAKUK 2: 9-11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9</a:t>
            </a:r>
            <a:r>
              <a:rPr lang="en-US" sz="2000" dirty="0" smtClean="0"/>
              <a:t>“Woe </a:t>
            </a:r>
            <a:r>
              <a:rPr lang="en-US" sz="2000" dirty="0"/>
              <a:t>to him who builds his house by unjust gain,</a:t>
            </a:r>
          </a:p>
          <a:p>
            <a:pPr algn="l"/>
            <a:r>
              <a:rPr lang="en-US" sz="2000" dirty="0" smtClean="0"/>
              <a:t>setting </a:t>
            </a:r>
            <a:r>
              <a:rPr lang="en-US" sz="2000" dirty="0"/>
              <a:t>his nest on high</a:t>
            </a:r>
          </a:p>
          <a:p>
            <a:pPr algn="l"/>
            <a:r>
              <a:rPr lang="en-US" sz="2000" dirty="0" smtClean="0"/>
              <a:t>to </a:t>
            </a:r>
            <a:r>
              <a:rPr lang="en-US" sz="2000" dirty="0"/>
              <a:t>escape the clutches of ruin!</a:t>
            </a:r>
          </a:p>
          <a:p>
            <a:pPr algn="l"/>
            <a:r>
              <a:rPr lang="ru-RU" sz="2000" b="1" dirty="0"/>
              <a:t>10 </a:t>
            </a:r>
            <a:r>
              <a:rPr lang="en-US" sz="2000" dirty="0" smtClean="0"/>
              <a:t>You </a:t>
            </a:r>
            <a:r>
              <a:rPr lang="en-US" sz="2000" dirty="0"/>
              <a:t>have plotted the ruin of many peoples,</a:t>
            </a:r>
          </a:p>
          <a:p>
            <a:pPr algn="l"/>
            <a:r>
              <a:rPr lang="en-US" sz="2000" dirty="0"/>
              <a:t> </a:t>
            </a:r>
            <a:r>
              <a:rPr lang="en-US" sz="2000" dirty="0" smtClean="0"/>
              <a:t>shaming </a:t>
            </a:r>
            <a:r>
              <a:rPr lang="en-US" sz="2000" dirty="0"/>
              <a:t>your own house and forfeiting your life.</a:t>
            </a:r>
          </a:p>
          <a:p>
            <a:pPr algn="l"/>
            <a:r>
              <a:rPr lang="is-IS" sz="2000" b="1" dirty="0"/>
              <a:t>11 </a:t>
            </a:r>
            <a:r>
              <a:rPr lang="en-US" sz="2000" dirty="0" smtClean="0"/>
              <a:t>The </a:t>
            </a:r>
            <a:r>
              <a:rPr lang="en-US" sz="2000" dirty="0"/>
              <a:t>stones of the wall will cry out,</a:t>
            </a:r>
          </a:p>
          <a:p>
            <a:pPr algn="l"/>
            <a:r>
              <a:rPr lang="en-US" sz="2000" dirty="0"/>
              <a:t> </a:t>
            </a:r>
            <a:r>
              <a:rPr lang="en-US" sz="2000" dirty="0" smtClean="0"/>
              <a:t>and </a:t>
            </a:r>
            <a:r>
              <a:rPr lang="en-US" sz="2000" dirty="0"/>
              <a:t>the beams of the woodwork will echo it</a:t>
            </a:r>
            <a:r>
              <a:rPr lang="en-US" sz="2000" dirty="0" smtClean="0"/>
              <a:t>.</a:t>
            </a:r>
            <a:endParaRPr lang="en-US" sz="2000" dirty="0"/>
          </a:p>
          <a:p>
            <a:pPr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806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THIRD WOE: VIOLENCE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HABBAKUK 2: 12-14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/>
              <a:t>12</a:t>
            </a:r>
            <a:r>
              <a:rPr lang="en-US" sz="2400" dirty="0" smtClean="0"/>
              <a:t>“Woe </a:t>
            </a:r>
            <a:r>
              <a:rPr lang="en-US" sz="2400" dirty="0"/>
              <a:t>to him who builds a city with </a:t>
            </a:r>
            <a:r>
              <a:rPr lang="en-US" sz="2400" dirty="0" smtClean="0"/>
              <a:t>bloodshed</a:t>
            </a:r>
          </a:p>
          <a:p>
            <a:pPr marL="0" indent="0">
              <a:buNone/>
            </a:pPr>
            <a:r>
              <a:rPr lang="en-US" sz="2400" dirty="0"/>
              <a:t> and establishes a town by injustice!</a:t>
            </a:r>
          </a:p>
          <a:p>
            <a:pPr marL="0" indent="0">
              <a:buNone/>
            </a:pPr>
            <a:r>
              <a:rPr lang="is-IS" sz="2400" b="1" dirty="0"/>
              <a:t>13 </a:t>
            </a:r>
            <a:r>
              <a:rPr lang="en-US" sz="2400" dirty="0" smtClean="0"/>
              <a:t>Has </a:t>
            </a:r>
            <a:r>
              <a:rPr lang="en-US" sz="2400" dirty="0"/>
              <a:t>not the Lord Almighty determined</a:t>
            </a:r>
          </a:p>
          <a:p>
            <a:pPr marL="0" indent="0">
              <a:buNone/>
            </a:pPr>
            <a:r>
              <a:rPr lang="en-US" sz="2400" dirty="0" smtClean="0"/>
              <a:t>that </a:t>
            </a:r>
            <a:r>
              <a:rPr lang="en-US" sz="2400" dirty="0"/>
              <a:t>the people’s labor is only fuel for the </a:t>
            </a:r>
            <a:r>
              <a:rPr lang="en-US" sz="2400" dirty="0" smtClean="0"/>
              <a:t>fire,</a:t>
            </a:r>
          </a:p>
          <a:p>
            <a:pPr marL="0" indent="0">
              <a:buNone/>
            </a:pPr>
            <a:r>
              <a:rPr lang="en-US" sz="2400" dirty="0" smtClean="0"/>
              <a:t>that </a:t>
            </a:r>
            <a:r>
              <a:rPr lang="en-US" sz="2400" dirty="0"/>
              <a:t>the nations exhaust themselves for nothing?</a:t>
            </a:r>
          </a:p>
          <a:p>
            <a:pPr marL="0" indent="0">
              <a:buNone/>
            </a:pPr>
            <a:r>
              <a:rPr lang="ru-RU" sz="2400" b="1" dirty="0"/>
              <a:t>14 </a:t>
            </a:r>
            <a:r>
              <a:rPr lang="en-US" sz="2400" dirty="0" smtClean="0"/>
              <a:t>For </a:t>
            </a:r>
            <a:r>
              <a:rPr lang="en-US" sz="2400" dirty="0"/>
              <a:t>the earth will be filled with the knowledge of the glory of the </a:t>
            </a:r>
            <a:r>
              <a:rPr lang="en-US" sz="2400" dirty="0" smtClean="0"/>
              <a:t>Lord</a:t>
            </a:r>
          </a:p>
          <a:p>
            <a:pPr marL="0" indent="0">
              <a:buNone/>
            </a:pPr>
            <a:r>
              <a:rPr lang="en-US" sz="2400" dirty="0" smtClean="0"/>
              <a:t>as </a:t>
            </a:r>
            <a:r>
              <a:rPr lang="en-US" sz="2400" dirty="0"/>
              <a:t>the waters cover the sea.</a:t>
            </a:r>
          </a:p>
        </p:txBody>
      </p:sp>
    </p:spTree>
    <p:extLst>
      <p:ext uri="{BB962C8B-B14F-4D97-AF65-F5344CB8AC3E}">
        <p14:creationId xmlns:p14="http://schemas.microsoft.com/office/powerpoint/2010/main" val="122679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208" y="173400"/>
            <a:ext cx="10515600" cy="1325563"/>
          </a:xfrm>
        </p:spPr>
        <p:txBody>
          <a:bodyPr/>
          <a:lstStyle/>
          <a:p>
            <a:r>
              <a:rPr lang="en-US" b="1" dirty="0" smtClean="0"/>
              <a:t>FOURTH WOE: DRUNKENESS, LUST AND CORRUPTING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157"/>
            <a:ext cx="10515600" cy="5179856"/>
          </a:xfrm>
        </p:spPr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HABBAKUK 2:15-17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indent="0">
              <a:buNone/>
            </a:pPr>
            <a:r>
              <a:rPr lang="en-US" sz="2600" b="1" dirty="0" smtClean="0"/>
              <a:t>15</a:t>
            </a:r>
            <a:r>
              <a:rPr lang="en-US" sz="2600" dirty="0" smtClean="0"/>
              <a:t>“Woe to him who gives drink to his neighbors,</a:t>
            </a:r>
          </a:p>
          <a:p>
            <a:pPr marL="0" indent="0">
              <a:buNone/>
            </a:pPr>
            <a:r>
              <a:rPr lang="en-US" sz="2600" dirty="0" smtClean="0"/>
              <a:t>pouring it from the wineskin till they are drunk,</a:t>
            </a:r>
          </a:p>
          <a:p>
            <a:pPr marL="0" indent="0">
              <a:buNone/>
            </a:pPr>
            <a:r>
              <a:rPr lang="en-US" sz="2600" dirty="0" smtClean="0"/>
              <a:t>so that he can gaze on their naked bodies!</a:t>
            </a:r>
          </a:p>
          <a:p>
            <a:pPr marL="0" indent="0">
              <a:buNone/>
            </a:pPr>
            <a:r>
              <a:rPr lang="sk-SK" sz="2600" b="1" dirty="0" smtClean="0"/>
              <a:t>16 </a:t>
            </a:r>
            <a:r>
              <a:rPr lang="sk-SK" sz="2600" dirty="0" smtClean="0"/>
              <a:t>You will be filled with shame instead of glory.</a:t>
            </a:r>
          </a:p>
          <a:p>
            <a:pPr marL="0" indent="0">
              <a:buNone/>
            </a:pPr>
            <a:r>
              <a:rPr lang="sk-SK" sz="2600" dirty="0" smtClean="0"/>
              <a:t>Now it is your turn! Drink and let your nakedness be exposed!</a:t>
            </a:r>
          </a:p>
          <a:p>
            <a:pPr marL="0" indent="0">
              <a:buNone/>
            </a:pPr>
            <a:r>
              <a:rPr lang="sk-SK" sz="2600" dirty="0" smtClean="0"/>
              <a:t>The cup from the Lord’s right hand is coming around to you,</a:t>
            </a:r>
          </a:p>
          <a:p>
            <a:pPr marL="0" indent="0">
              <a:buNone/>
            </a:pPr>
            <a:r>
              <a:rPr lang="sk-SK" sz="2600" dirty="0" smtClean="0"/>
              <a:t>and disgrace will cover your glory.</a:t>
            </a:r>
          </a:p>
          <a:p>
            <a:pPr marL="0" indent="0">
              <a:buNone/>
            </a:pPr>
            <a:r>
              <a:rPr lang="sk-SK" sz="2600" b="1" dirty="0" smtClean="0"/>
              <a:t>17 </a:t>
            </a:r>
            <a:r>
              <a:rPr lang="sk-SK" sz="2600" dirty="0" smtClean="0"/>
              <a:t>The violence you have done to Lebanon will overwhelm you,</a:t>
            </a:r>
          </a:p>
          <a:p>
            <a:pPr marL="0" indent="0">
              <a:buNone/>
            </a:pPr>
            <a:r>
              <a:rPr lang="sk-SK" sz="2600" dirty="0" smtClean="0"/>
              <a:t>and your destruction of animals will terrify you.</a:t>
            </a:r>
          </a:p>
          <a:p>
            <a:pPr marL="0" indent="0">
              <a:buNone/>
            </a:pPr>
            <a:r>
              <a:rPr lang="sk-SK" sz="2600" dirty="0" smtClean="0"/>
              <a:t>For you have shed human blood;</a:t>
            </a:r>
            <a:endParaRPr lang="en-US" sz="2600" dirty="0" smtClean="0"/>
          </a:p>
          <a:p>
            <a:pPr marL="0" indent="0">
              <a:buNone/>
            </a:pPr>
            <a:r>
              <a:rPr lang="sk-SK" sz="2600" dirty="0" smtClean="0"/>
              <a:t> you have destroyed lands and cities and everyone in them.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845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12" y="247141"/>
            <a:ext cx="10515600" cy="1325563"/>
          </a:xfrm>
        </p:spPr>
        <p:txBody>
          <a:bodyPr/>
          <a:lstStyle/>
          <a:p>
            <a:r>
              <a:rPr lang="en-US" b="1" dirty="0" smtClean="0"/>
              <a:t>FIFTH WOE: IDOLATRY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413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HABBAKUK  2:18-20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900" dirty="0"/>
          </a:p>
          <a:p>
            <a:pPr marL="0" indent="0">
              <a:buNone/>
            </a:pPr>
            <a:r>
              <a:rPr lang="en-US" sz="2200" b="1" dirty="0" smtClean="0"/>
              <a:t>18</a:t>
            </a:r>
            <a:r>
              <a:rPr lang="en-US" sz="2200" dirty="0" smtClean="0"/>
              <a:t>“Of </a:t>
            </a:r>
            <a:r>
              <a:rPr lang="en-US" sz="2200" dirty="0"/>
              <a:t>what value is an idol carved by a craftsman?</a:t>
            </a:r>
          </a:p>
          <a:p>
            <a:pPr marL="0" indent="0">
              <a:buNone/>
            </a:pPr>
            <a:r>
              <a:rPr lang="en-US" sz="2200" dirty="0" smtClean="0"/>
              <a:t>Or </a:t>
            </a:r>
            <a:r>
              <a:rPr lang="en-US" sz="2200" dirty="0"/>
              <a:t>an image that teaches lies?</a:t>
            </a:r>
          </a:p>
          <a:p>
            <a:pPr marL="0" indent="0">
              <a:buNone/>
            </a:pPr>
            <a:r>
              <a:rPr lang="en-US" sz="2200" dirty="0"/>
              <a:t>For the one who makes it trusts in his own creation;</a:t>
            </a:r>
          </a:p>
          <a:p>
            <a:pPr marL="0" indent="0">
              <a:buNone/>
            </a:pPr>
            <a:r>
              <a:rPr lang="en-US" sz="2200" dirty="0" smtClean="0"/>
              <a:t>he </a:t>
            </a:r>
            <a:r>
              <a:rPr lang="en-US" sz="2200" dirty="0"/>
              <a:t>makes idols that cannot speak.</a:t>
            </a:r>
          </a:p>
          <a:p>
            <a:pPr marL="0" indent="0">
              <a:buNone/>
            </a:pPr>
            <a:r>
              <a:rPr lang="sk-SK" sz="2200" b="1" dirty="0"/>
              <a:t>19 </a:t>
            </a:r>
            <a:r>
              <a:rPr lang="sk-SK" sz="2200" dirty="0" smtClean="0"/>
              <a:t>Woe </a:t>
            </a:r>
            <a:r>
              <a:rPr lang="sk-SK" sz="2200" dirty="0"/>
              <a:t>to him who says to wood, ‘Come to life!’</a:t>
            </a:r>
          </a:p>
          <a:p>
            <a:pPr marL="0" indent="0">
              <a:buNone/>
            </a:pPr>
            <a:r>
              <a:rPr lang="sk-SK" sz="2200" dirty="0" smtClean="0"/>
              <a:t>Or </a:t>
            </a:r>
            <a:r>
              <a:rPr lang="sk-SK" sz="2200" dirty="0"/>
              <a:t>to lifeless stone, ‘Wake up!’</a:t>
            </a:r>
          </a:p>
          <a:p>
            <a:pPr marL="0" indent="0">
              <a:buNone/>
            </a:pPr>
            <a:r>
              <a:rPr lang="sk-SK" sz="2200" dirty="0" err="1"/>
              <a:t>Can</a:t>
            </a:r>
            <a:r>
              <a:rPr lang="sk-SK" sz="2200" dirty="0"/>
              <a:t> </a:t>
            </a:r>
            <a:r>
              <a:rPr lang="sk-SK" sz="2200" dirty="0" err="1"/>
              <a:t>it</a:t>
            </a:r>
            <a:r>
              <a:rPr lang="sk-SK" sz="2200" dirty="0"/>
              <a:t> </a:t>
            </a:r>
            <a:r>
              <a:rPr lang="sk-SK" sz="2200" dirty="0" err="1"/>
              <a:t>give</a:t>
            </a:r>
            <a:r>
              <a:rPr lang="sk-SK" sz="2200" dirty="0"/>
              <a:t> </a:t>
            </a:r>
            <a:r>
              <a:rPr lang="sk-SK" sz="2200" dirty="0" err="1"/>
              <a:t>guidance</a:t>
            </a:r>
            <a:r>
              <a:rPr lang="sk-SK" sz="2200" dirty="0"/>
              <a:t>?</a:t>
            </a:r>
          </a:p>
          <a:p>
            <a:pPr marL="0" indent="0">
              <a:buNone/>
            </a:pPr>
            <a:r>
              <a:rPr lang="sk-SK" sz="2200" dirty="0" smtClean="0"/>
              <a:t>It </a:t>
            </a:r>
            <a:r>
              <a:rPr lang="sk-SK" sz="2200" dirty="0"/>
              <a:t>is covered with gold and silver;</a:t>
            </a:r>
          </a:p>
          <a:p>
            <a:pPr marL="0" indent="0">
              <a:buNone/>
            </a:pPr>
            <a:r>
              <a:rPr lang="sk-SK" sz="2200" dirty="0" smtClean="0"/>
              <a:t>there </a:t>
            </a:r>
            <a:r>
              <a:rPr lang="sk-SK" sz="2200" dirty="0"/>
              <a:t>is no breath in it.”</a:t>
            </a:r>
          </a:p>
          <a:p>
            <a:pPr marL="0" indent="0">
              <a:buNone/>
            </a:pPr>
            <a:r>
              <a:rPr lang="is-IS" sz="2200" b="1" dirty="0"/>
              <a:t>20 </a:t>
            </a:r>
            <a:r>
              <a:rPr lang="en-US" sz="2200" dirty="0" smtClean="0"/>
              <a:t>The </a:t>
            </a:r>
            <a:r>
              <a:rPr lang="en-US" sz="2200" dirty="0"/>
              <a:t>Lord is in his holy temple;</a:t>
            </a:r>
          </a:p>
          <a:p>
            <a:pPr marL="0" indent="0">
              <a:buNone/>
            </a:pPr>
            <a:r>
              <a:rPr lang="en-US" sz="2200" dirty="0" smtClean="0"/>
              <a:t>let </a:t>
            </a:r>
            <a:r>
              <a:rPr lang="en-US" sz="2200" dirty="0"/>
              <a:t>all the earth be silent before him.</a:t>
            </a:r>
          </a:p>
        </p:txBody>
      </p:sp>
    </p:spTree>
    <p:extLst>
      <p:ext uri="{BB962C8B-B14F-4D97-AF65-F5344CB8AC3E}">
        <p14:creationId xmlns:p14="http://schemas.microsoft.com/office/powerpoint/2010/main" val="78141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148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HABAKKUK 2:5-20</vt:lpstr>
      <vt:lpstr>FIRST WOE: UNJUST GAIN</vt:lpstr>
      <vt:lpstr>SECOND WOE: WICKED RICH</vt:lpstr>
      <vt:lpstr>THIRD WOE: VIOLENCE</vt:lpstr>
      <vt:lpstr>FOURTH WOE: DRUNKENESS, LUST AND CORRUPTING OTHERS</vt:lpstr>
      <vt:lpstr>FIFTH WOE: IDOLATRY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HABAKKUK 2:5-20</dc:title>
  <dc:creator>Troy Appleton</dc:creator>
  <cp:lastModifiedBy>Windows 用户</cp:lastModifiedBy>
  <cp:revision>5</cp:revision>
  <dcterms:created xsi:type="dcterms:W3CDTF">2018-06-02T05:34:14Z</dcterms:created>
  <dcterms:modified xsi:type="dcterms:W3CDTF">2018-06-03T01:55:24Z</dcterms:modified>
</cp:coreProperties>
</file>