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66" r:id="rId2"/>
    <p:sldId id="345" r:id="rId3"/>
    <p:sldId id="379" r:id="rId4"/>
    <p:sldId id="380" r:id="rId5"/>
    <p:sldId id="381" r:id="rId6"/>
    <p:sldId id="382" r:id="rId7"/>
    <p:sldId id="390" r:id="rId8"/>
    <p:sldId id="384" r:id="rId9"/>
    <p:sldId id="385" r:id="rId10"/>
    <p:sldId id="386" r:id="rId11"/>
    <p:sldId id="391" r:id="rId12"/>
    <p:sldId id="301" r:id="rId13"/>
    <p:sldId id="392" r:id="rId14"/>
    <p:sldId id="393" r:id="rId15"/>
    <p:sldId id="360" r:id="rId16"/>
    <p:sldId id="374" r:id="rId17"/>
    <p:sldId id="394" r:id="rId18"/>
    <p:sldId id="375" r:id="rId19"/>
    <p:sldId id="351" r:id="rId20"/>
    <p:sldId id="376" r:id="rId21"/>
    <p:sldId id="395" r:id="rId22"/>
    <p:sldId id="397" r:id="rId23"/>
    <p:sldId id="396" r:id="rId24"/>
    <p:sldId id="363" r:id="rId25"/>
    <p:sldId id="398" r:id="rId26"/>
    <p:sldId id="399" r:id="rId27"/>
    <p:sldId id="400" r:id="rId28"/>
    <p:sldId id="33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E668"/>
    <a:srgbClr val="9E5E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526" autoAdjust="0"/>
  </p:normalViewPr>
  <p:slideViewPr>
    <p:cSldViewPr snapToGrid="0">
      <p:cViewPr varScale="1">
        <p:scale>
          <a:sx n="65" d="100"/>
          <a:sy n="65" d="100"/>
        </p:scale>
        <p:origin x="21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08B50B-1852-41FB-967B-599442C759C7}" type="datetimeFigureOut">
              <a:rPr lang="en-US" smtClean="0"/>
              <a:t>5/18/2018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9C2FE-14D5-4C3C-9322-6FC8C2DAA136}" type="slidenum">
              <a:rPr lang="en-US" smtClean="0"/>
              <a:t>‹#›</a:t>
            </a:fld>
            <a:endParaRPr lang="en-US"/>
          </a:p>
        </p:txBody>
      </p:sp>
    </p:spTree>
    <p:extLst>
      <p:ext uri="{BB962C8B-B14F-4D97-AF65-F5344CB8AC3E}">
        <p14:creationId xmlns:p14="http://schemas.microsoft.com/office/powerpoint/2010/main" val="1567466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BE92B-8875-4238-AEB4-19B26A269D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CB87D2-D789-49C0-88ED-68CBCD9EEB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F0E551-B661-4C3E-9AB4-B8137F323DA4}"/>
              </a:ext>
            </a:extLst>
          </p:cNvPr>
          <p:cNvSpPr>
            <a:spLocks noGrp="1"/>
          </p:cNvSpPr>
          <p:nvPr>
            <p:ph type="dt" sz="half" idx="10"/>
          </p:nvPr>
        </p:nvSpPr>
        <p:spPr/>
        <p:txBody>
          <a:bodyPr/>
          <a:lstStyle/>
          <a:p>
            <a:fld id="{2092FBC3-B891-4748-9F18-4EA688A26BE3}" type="datetimeFigureOut">
              <a:rPr lang="en-US" smtClean="0"/>
              <a:t>5/18/2018</a:t>
            </a:fld>
            <a:endParaRPr lang="en-US"/>
          </a:p>
        </p:txBody>
      </p:sp>
      <p:sp>
        <p:nvSpPr>
          <p:cNvPr id="5" name="Footer Placeholder 4">
            <a:extLst>
              <a:ext uri="{FF2B5EF4-FFF2-40B4-BE49-F238E27FC236}">
                <a16:creationId xmlns:a16="http://schemas.microsoft.com/office/drawing/2014/main" id="{D4364675-EF9A-4774-97AA-3FA4F5C606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F23D89-E266-4722-AB4B-65840E5F3053}"/>
              </a:ext>
            </a:extLst>
          </p:cNvPr>
          <p:cNvSpPr>
            <a:spLocks noGrp="1"/>
          </p:cNvSpPr>
          <p:nvPr>
            <p:ph type="sldNum" sz="quarter" idx="12"/>
          </p:nvPr>
        </p:nvSpPr>
        <p:spPr/>
        <p:txBody>
          <a:bodyPr/>
          <a:lstStyle/>
          <a:p>
            <a:fld id="{2D563CB4-6A34-48C6-BCF7-6163931B3B3F}" type="slidenum">
              <a:rPr lang="en-US" smtClean="0"/>
              <a:t>‹#›</a:t>
            </a:fld>
            <a:endParaRPr lang="en-US"/>
          </a:p>
        </p:txBody>
      </p:sp>
    </p:spTree>
    <p:extLst>
      <p:ext uri="{BB962C8B-B14F-4D97-AF65-F5344CB8AC3E}">
        <p14:creationId xmlns:p14="http://schemas.microsoft.com/office/powerpoint/2010/main" val="583262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54AB9-1BEC-45B0-AE15-46D5C9C09B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6A59E0-682D-4024-8EA0-2F7E6F75B86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0C31C5-49A1-41BC-A3F5-153586249071}"/>
              </a:ext>
            </a:extLst>
          </p:cNvPr>
          <p:cNvSpPr>
            <a:spLocks noGrp="1"/>
          </p:cNvSpPr>
          <p:nvPr>
            <p:ph type="dt" sz="half" idx="10"/>
          </p:nvPr>
        </p:nvSpPr>
        <p:spPr/>
        <p:txBody>
          <a:bodyPr/>
          <a:lstStyle/>
          <a:p>
            <a:fld id="{2092FBC3-B891-4748-9F18-4EA688A26BE3}" type="datetimeFigureOut">
              <a:rPr lang="en-US" smtClean="0"/>
              <a:t>5/18/2018</a:t>
            </a:fld>
            <a:endParaRPr lang="en-US"/>
          </a:p>
        </p:txBody>
      </p:sp>
      <p:sp>
        <p:nvSpPr>
          <p:cNvPr id="5" name="Footer Placeholder 4">
            <a:extLst>
              <a:ext uri="{FF2B5EF4-FFF2-40B4-BE49-F238E27FC236}">
                <a16:creationId xmlns:a16="http://schemas.microsoft.com/office/drawing/2014/main" id="{57D97CA3-7B36-47C6-B7EB-008F3B179F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5FF706-7E05-4D60-BE78-5217817AAC96}"/>
              </a:ext>
            </a:extLst>
          </p:cNvPr>
          <p:cNvSpPr>
            <a:spLocks noGrp="1"/>
          </p:cNvSpPr>
          <p:nvPr>
            <p:ph type="sldNum" sz="quarter" idx="12"/>
          </p:nvPr>
        </p:nvSpPr>
        <p:spPr/>
        <p:txBody>
          <a:bodyPr/>
          <a:lstStyle/>
          <a:p>
            <a:fld id="{2D563CB4-6A34-48C6-BCF7-6163931B3B3F}" type="slidenum">
              <a:rPr lang="en-US" smtClean="0"/>
              <a:t>‹#›</a:t>
            </a:fld>
            <a:endParaRPr lang="en-US"/>
          </a:p>
        </p:txBody>
      </p:sp>
    </p:spTree>
    <p:extLst>
      <p:ext uri="{BB962C8B-B14F-4D97-AF65-F5344CB8AC3E}">
        <p14:creationId xmlns:p14="http://schemas.microsoft.com/office/powerpoint/2010/main" val="2560191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37565-CB38-46D7-954D-EA0CDE3AF3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A2F3E4-1E22-4A42-863F-D68601C43AB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C2AF6E-5B2F-4D32-ABA4-E01BE7ACA79F}"/>
              </a:ext>
            </a:extLst>
          </p:cNvPr>
          <p:cNvSpPr>
            <a:spLocks noGrp="1"/>
          </p:cNvSpPr>
          <p:nvPr>
            <p:ph type="dt" sz="half" idx="10"/>
          </p:nvPr>
        </p:nvSpPr>
        <p:spPr/>
        <p:txBody>
          <a:bodyPr/>
          <a:lstStyle/>
          <a:p>
            <a:fld id="{2092FBC3-B891-4748-9F18-4EA688A26BE3}" type="datetimeFigureOut">
              <a:rPr lang="en-US" smtClean="0"/>
              <a:t>5/18/2018</a:t>
            </a:fld>
            <a:endParaRPr lang="en-US"/>
          </a:p>
        </p:txBody>
      </p:sp>
      <p:sp>
        <p:nvSpPr>
          <p:cNvPr id="5" name="Footer Placeholder 4">
            <a:extLst>
              <a:ext uri="{FF2B5EF4-FFF2-40B4-BE49-F238E27FC236}">
                <a16:creationId xmlns:a16="http://schemas.microsoft.com/office/drawing/2014/main" id="{B21021E3-E8C9-4B72-BF54-28F93CDB19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992D49-579F-408E-9ADB-E9941CE6AE41}"/>
              </a:ext>
            </a:extLst>
          </p:cNvPr>
          <p:cNvSpPr>
            <a:spLocks noGrp="1"/>
          </p:cNvSpPr>
          <p:nvPr>
            <p:ph type="sldNum" sz="quarter" idx="12"/>
          </p:nvPr>
        </p:nvSpPr>
        <p:spPr/>
        <p:txBody>
          <a:bodyPr/>
          <a:lstStyle/>
          <a:p>
            <a:fld id="{2D563CB4-6A34-48C6-BCF7-6163931B3B3F}" type="slidenum">
              <a:rPr lang="en-US" smtClean="0"/>
              <a:t>‹#›</a:t>
            </a:fld>
            <a:endParaRPr lang="en-US"/>
          </a:p>
        </p:txBody>
      </p:sp>
    </p:spTree>
    <p:extLst>
      <p:ext uri="{BB962C8B-B14F-4D97-AF65-F5344CB8AC3E}">
        <p14:creationId xmlns:p14="http://schemas.microsoft.com/office/powerpoint/2010/main" val="1334666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4979B-7C84-4F5A-B67F-210F2A5658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EB44CC-3F78-462B-AA77-900573F5AB6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4432BA-02ED-40ED-B31A-400964F17C61}"/>
              </a:ext>
            </a:extLst>
          </p:cNvPr>
          <p:cNvSpPr>
            <a:spLocks noGrp="1"/>
          </p:cNvSpPr>
          <p:nvPr>
            <p:ph type="dt" sz="half" idx="10"/>
          </p:nvPr>
        </p:nvSpPr>
        <p:spPr/>
        <p:txBody>
          <a:bodyPr/>
          <a:lstStyle/>
          <a:p>
            <a:fld id="{2092FBC3-B891-4748-9F18-4EA688A26BE3}" type="datetimeFigureOut">
              <a:rPr lang="en-US" smtClean="0"/>
              <a:t>5/18/2018</a:t>
            </a:fld>
            <a:endParaRPr lang="en-US"/>
          </a:p>
        </p:txBody>
      </p:sp>
      <p:sp>
        <p:nvSpPr>
          <p:cNvPr id="5" name="Footer Placeholder 4">
            <a:extLst>
              <a:ext uri="{FF2B5EF4-FFF2-40B4-BE49-F238E27FC236}">
                <a16:creationId xmlns:a16="http://schemas.microsoft.com/office/drawing/2014/main" id="{8154250B-F55F-49E2-ABA0-18C9B77B44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9748EF-705B-4124-94A4-5DB9E23DB7E8}"/>
              </a:ext>
            </a:extLst>
          </p:cNvPr>
          <p:cNvSpPr>
            <a:spLocks noGrp="1"/>
          </p:cNvSpPr>
          <p:nvPr>
            <p:ph type="sldNum" sz="quarter" idx="12"/>
          </p:nvPr>
        </p:nvSpPr>
        <p:spPr/>
        <p:txBody>
          <a:bodyPr/>
          <a:lstStyle/>
          <a:p>
            <a:fld id="{2D563CB4-6A34-48C6-BCF7-6163931B3B3F}" type="slidenum">
              <a:rPr lang="en-US" smtClean="0"/>
              <a:t>‹#›</a:t>
            </a:fld>
            <a:endParaRPr lang="en-US"/>
          </a:p>
        </p:txBody>
      </p:sp>
    </p:spTree>
    <p:extLst>
      <p:ext uri="{BB962C8B-B14F-4D97-AF65-F5344CB8AC3E}">
        <p14:creationId xmlns:p14="http://schemas.microsoft.com/office/powerpoint/2010/main" val="3233228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D354F-36F7-47F9-BF0D-483376D29A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852FAD-63D2-4BE7-86F0-D7B625F7CC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0C57444-AAE5-4C7F-A0D6-AA36F71D2852}"/>
              </a:ext>
            </a:extLst>
          </p:cNvPr>
          <p:cNvSpPr>
            <a:spLocks noGrp="1"/>
          </p:cNvSpPr>
          <p:nvPr>
            <p:ph type="dt" sz="half" idx="10"/>
          </p:nvPr>
        </p:nvSpPr>
        <p:spPr/>
        <p:txBody>
          <a:bodyPr/>
          <a:lstStyle/>
          <a:p>
            <a:fld id="{2092FBC3-B891-4748-9F18-4EA688A26BE3}" type="datetimeFigureOut">
              <a:rPr lang="en-US" smtClean="0"/>
              <a:t>5/18/2018</a:t>
            </a:fld>
            <a:endParaRPr lang="en-US"/>
          </a:p>
        </p:txBody>
      </p:sp>
      <p:sp>
        <p:nvSpPr>
          <p:cNvPr id="5" name="Footer Placeholder 4">
            <a:extLst>
              <a:ext uri="{FF2B5EF4-FFF2-40B4-BE49-F238E27FC236}">
                <a16:creationId xmlns:a16="http://schemas.microsoft.com/office/drawing/2014/main" id="{317ED73E-802C-4152-BF56-79ABFE6C1B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881312-B57A-41A5-B4B8-87757FAD79D5}"/>
              </a:ext>
            </a:extLst>
          </p:cNvPr>
          <p:cNvSpPr>
            <a:spLocks noGrp="1"/>
          </p:cNvSpPr>
          <p:nvPr>
            <p:ph type="sldNum" sz="quarter" idx="12"/>
          </p:nvPr>
        </p:nvSpPr>
        <p:spPr/>
        <p:txBody>
          <a:bodyPr/>
          <a:lstStyle/>
          <a:p>
            <a:fld id="{2D563CB4-6A34-48C6-BCF7-6163931B3B3F}" type="slidenum">
              <a:rPr lang="en-US" smtClean="0"/>
              <a:t>‹#›</a:t>
            </a:fld>
            <a:endParaRPr lang="en-US"/>
          </a:p>
        </p:txBody>
      </p:sp>
    </p:spTree>
    <p:extLst>
      <p:ext uri="{BB962C8B-B14F-4D97-AF65-F5344CB8AC3E}">
        <p14:creationId xmlns:p14="http://schemas.microsoft.com/office/powerpoint/2010/main" val="322817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2E60E-059F-4059-AAD4-74A4B8CBFF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44D30B-9687-42CA-AC64-6FCD799FB20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4839E4-15C3-4375-B5EF-52964B5D86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6AE54-A13B-4169-9D58-8965E66D4E7B}"/>
              </a:ext>
            </a:extLst>
          </p:cNvPr>
          <p:cNvSpPr>
            <a:spLocks noGrp="1"/>
          </p:cNvSpPr>
          <p:nvPr>
            <p:ph type="dt" sz="half" idx="10"/>
          </p:nvPr>
        </p:nvSpPr>
        <p:spPr/>
        <p:txBody>
          <a:bodyPr/>
          <a:lstStyle/>
          <a:p>
            <a:fld id="{2092FBC3-B891-4748-9F18-4EA688A26BE3}" type="datetimeFigureOut">
              <a:rPr lang="en-US" smtClean="0"/>
              <a:t>5/18/2018</a:t>
            </a:fld>
            <a:endParaRPr lang="en-US"/>
          </a:p>
        </p:txBody>
      </p:sp>
      <p:sp>
        <p:nvSpPr>
          <p:cNvPr id="6" name="Footer Placeholder 5">
            <a:extLst>
              <a:ext uri="{FF2B5EF4-FFF2-40B4-BE49-F238E27FC236}">
                <a16:creationId xmlns:a16="http://schemas.microsoft.com/office/drawing/2014/main" id="{79920CD8-20EB-4AC7-B2BA-1AE384A643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DD6D3B-A342-4646-A0B5-1D9A0CFDBA40}"/>
              </a:ext>
            </a:extLst>
          </p:cNvPr>
          <p:cNvSpPr>
            <a:spLocks noGrp="1"/>
          </p:cNvSpPr>
          <p:nvPr>
            <p:ph type="sldNum" sz="quarter" idx="12"/>
          </p:nvPr>
        </p:nvSpPr>
        <p:spPr/>
        <p:txBody>
          <a:bodyPr/>
          <a:lstStyle/>
          <a:p>
            <a:fld id="{2D563CB4-6A34-48C6-BCF7-6163931B3B3F}" type="slidenum">
              <a:rPr lang="en-US" smtClean="0"/>
              <a:t>‹#›</a:t>
            </a:fld>
            <a:endParaRPr lang="en-US"/>
          </a:p>
        </p:txBody>
      </p:sp>
    </p:spTree>
    <p:extLst>
      <p:ext uri="{BB962C8B-B14F-4D97-AF65-F5344CB8AC3E}">
        <p14:creationId xmlns:p14="http://schemas.microsoft.com/office/powerpoint/2010/main" val="83181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3D478-63F1-4104-8E16-D52F8F596D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350B06-F7C0-4173-AE9F-55344EDB6B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75C2041-CDF5-453B-AB16-4CBACBDC57F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1C58E3-F729-4FC1-8C73-99B6B27173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61CD9D8-8302-4B11-9C4B-3E9E0103C08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51570B-C2AC-44CC-BE5E-25FA728BEDC9}"/>
              </a:ext>
            </a:extLst>
          </p:cNvPr>
          <p:cNvSpPr>
            <a:spLocks noGrp="1"/>
          </p:cNvSpPr>
          <p:nvPr>
            <p:ph type="dt" sz="half" idx="10"/>
          </p:nvPr>
        </p:nvSpPr>
        <p:spPr/>
        <p:txBody>
          <a:bodyPr/>
          <a:lstStyle/>
          <a:p>
            <a:fld id="{2092FBC3-B891-4748-9F18-4EA688A26BE3}" type="datetimeFigureOut">
              <a:rPr lang="en-US" smtClean="0"/>
              <a:t>5/18/2018</a:t>
            </a:fld>
            <a:endParaRPr lang="en-US"/>
          </a:p>
        </p:txBody>
      </p:sp>
      <p:sp>
        <p:nvSpPr>
          <p:cNvPr id="8" name="Footer Placeholder 7">
            <a:extLst>
              <a:ext uri="{FF2B5EF4-FFF2-40B4-BE49-F238E27FC236}">
                <a16:creationId xmlns:a16="http://schemas.microsoft.com/office/drawing/2014/main" id="{20972228-489C-4022-B0C5-0FB7808BB8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643126-C7CA-49C9-B021-FF2DCA77EFAF}"/>
              </a:ext>
            </a:extLst>
          </p:cNvPr>
          <p:cNvSpPr>
            <a:spLocks noGrp="1"/>
          </p:cNvSpPr>
          <p:nvPr>
            <p:ph type="sldNum" sz="quarter" idx="12"/>
          </p:nvPr>
        </p:nvSpPr>
        <p:spPr/>
        <p:txBody>
          <a:bodyPr/>
          <a:lstStyle/>
          <a:p>
            <a:fld id="{2D563CB4-6A34-48C6-BCF7-6163931B3B3F}" type="slidenum">
              <a:rPr lang="en-US" smtClean="0"/>
              <a:t>‹#›</a:t>
            </a:fld>
            <a:endParaRPr lang="en-US"/>
          </a:p>
        </p:txBody>
      </p:sp>
    </p:spTree>
    <p:extLst>
      <p:ext uri="{BB962C8B-B14F-4D97-AF65-F5344CB8AC3E}">
        <p14:creationId xmlns:p14="http://schemas.microsoft.com/office/powerpoint/2010/main" val="2737104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8BD45-438B-4E89-A3BA-572EB6B262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8BD9E5-CA2C-42E1-9D24-6566D27CC542}"/>
              </a:ext>
            </a:extLst>
          </p:cNvPr>
          <p:cNvSpPr>
            <a:spLocks noGrp="1"/>
          </p:cNvSpPr>
          <p:nvPr>
            <p:ph type="dt" sz="half" idx="10"/>
          </p:nvPr>
        </p:nvSpPr>
        <p:spPr/>
        <p:txBody>
          <a:bodyPr/>
          <a:lstStyle/>
          <a:p>
            <a:fld id="{2092FBC3-B891-4748-9F18-4EA688A26BE3}" type="datetimeFigureOut">
              <a:rPr lang="en-US" smtClean="0"/>
              <a:t>5/18/2018</a:t>
            </a:fld>
            <a:endParaRPr lang="en-US"/>
          </a:p>
        </p:txBody>
      </p:sp>
      <p:sp>
        <p:nvSpPr>
          <p:cNvPr id="4" name="Footer Placeholder 3">
            <a:extLst>
              <a:ext uri="{FF2B5EF4-FFF2-40B4-BE49-F238E27FC236}">
                <a16:creationId xmlns:a16="http://schemas.microsoft.com/office/drawing/2014/main" id="{BE8A3F7C-BC46-45C1-86E8-FBC6570D25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2A6CA7-E9F4-4BDB-AA8D-F50FA80F012C}"/>
              </a:ext>
            </a:extLst>
          </p:cNvPr>
          <p:cNvSpPr>
            <a:spLocks noGrp="1"/>
          </p:cNvSpPr>
          <p:nvPr>
            <p:ph type="sldNum" sz="quarter" idx="12"/>
          </p:nvPr>
        </p:nvSpPr>
        <p:spPr/>
        <p:txBody>
          <a:bodyPr/>
          <a:lstStyle/>
          <a:p>
            <a:fld id="{2D563CB4-6A34-48C6-BCF7-6163931B3B3F}" type="slidenum">
              <a:rPr lang="en-US" smtClean="0"/>
              <a:t>‹#›</a:t>
            </a:fld>
            <a:endParaRPr lang="en-US"/>
          </a:p>
        </p:txBody>
      </p:sp>
    </p:spTree>
    <p:extLst>
      <p:ext uri="{BB962C8B-B14F-4D97-AF65-F5344CB8AC3E}">
        <p14:creationId xmlns:p14="http://schemas.microsoft.com/office/powerpoint/2010/main" val="888820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5F7B9-C55C-4E1F-8FFC-FC442397C165}"/>
              </a:ext>
            </a:extLst>
          </p:cNvPr>
          <p:cNvSpPr>
            <a:spLocks noGrp="1"/>
          </p:cNvSpPr>
          <p:nvPr>
            <p:ph type="dt" sz="half" idx="10"/>
          </p:nvPr>
        </p:nvSpPr>
        <p:spPr/>
        <p:txBody>
          <a:bodyPr/>
          <a:lstStyle/>
          <a:p>
            <a:fld id="{2092FBC3-B891-4748-9F18-4EA688A26BE3}" type="datetimeFigureOut">
              <a:rPr lang="en-US" smtClean="0"/>
              <a:t>5/18/2018</a:t>
            </a:fld>
            <a:endParaRPr lang="en-US"/>
          </a:p>
        </p:txBody>
      </p:sp>
      <p:sp>
        <p:nvSpPr>
          <p:cNvPr id="3" name="Footer Placeholder 2">
            <a:extLst>
              <a:ext uri="{FF2B5EF4-FFF2-40B4-BE49-F238E27FC236}">
                <a16:creationId xmlns:a16="http://schemas.microsoft.com/office/drawing/2014/main" id="{4DD7A1D6-8507-4DF7-A22C-D04F52E3E5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E23E579-573A-45E4-83B9-723ACCA401C5}"/>
              </a:ext>
            </a:extLst>
          </p:cNvPr>
          <p:cNvSpPr>
            <a:spLocks noGrp="1"/>
          </p:cNvSpPr>
          <p:nvPr>
            <p:ph type="sldNum" sz="quarter" idx="12"/>
          </p:nvPr>
        </p:nvSpPr>
        <p:spPr/>
        <p:txBody>
          <a:bodyPr/>
          <a:lstStyle/>
          <a:p>
            <a:fld id="{2D563CB4-6A34-48C6-BCF7-6163931B3B3F}" type="slidenum">
              <a:rPr lang="en-US" smtClean="0"/>
              <a:t>‹#›</a:t>
            </a:fld>
            <a:endParaRPr lang="en-US"/>
          </a:p>
        </p:txBody>
      </p:sp>
    </p:spTree>
    <p:extLst>
      <p:ext uri="{BB962C8B-B14F-4D97-AF65-F5344CB8AC3E}">
        <p14:creationId xmlns:p14="http://schemas.microsoft.com/office/powerpoint/2010/main" val="774490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F401D-A532-4C8D-B629-ABB90D32F8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9776E1-8887-4BA8-B742-B78DF700FE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0CBD70-1459-4E00-B368-B94F547238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49F0E3-B55B-4054-981A-21A14BFF6072}"/>
              </a:ext>
            </a:extLst>
          </p:cNvPr>
          <p:cNvSpPr>
            <a:spLocks noGrp="1"/>
          </p:cNvSpPr>
          <p:nvPr>
            <p:ph type="dt" sz="half" idx="10"/>
          </p:nvPr>
        </p:nvSpPr>
        <p:spPr/>
        <p:txBody>
          <a:bodyPr/>
          <a:lstStyle/>
          <a:p>
            <a:fld id="{2092FBC3-B891-4748-9F18-4EA688A26BE3}" type="datetimeFigureOut">
              <a:rPr lang="en-US" smtClean="0"/>
              <a:t>5/18/2018</a:t>
            </a:fld>
            <a:endParaRPr lang="en-US"/>
          </a:p>
        </p:txBody>
      </p:sp>
      <p:sp>
        <p:nvSpPr>
          <p:cNvPr id="6" name="Footer Placeholder 5">
            <a:extLst>
              <a:ext uri="{FF2B5EF4-FFF2-40B4-BE49-F238E27FC236}">
                <a16:creationId xmlns:a16="http://schemas.microsoft.com/office/drawing/2014/main" id="{12B8765F-CC8B-4F6A-A4FC-9B230C4F40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7A0622-887E-4B03-A8A3-566B9EA61AF1}"/>
              </a:ext>
            </a:extLst>
          </p:cNvPr>
          <p:cNvSpPr>
            <a:spLocks noGrp="1"/>
          </p:cNvSpPr>
          <p:nvPr>
            <p:ph type="sldNum" sz="quarter" idx="12"/>
          </p:nvPr>
        </p:nvSpPr>
        <p:spPr/>
        <p:txBody>
          <a:bodyPr/>
          <a:lstStyle/>
          <a:p>
            <a:fld id="{2D563CB4-6A34-48C6-BCF7-6163931B3B3F}" type="slidenum">
              <a:rPr lang="en-US" smtClean="0"/>
              <a:t>‹#›</a:t>
            </a:fld>
            <a:endParaRPr lang="en-US"/>
          </a:p>
        </p:txBody>
      </p:sp>
    </p:spTree>
    <p:extLst>
      <p:ext uri="{BB962C8B-B14F-4D97-AF65-F5344CB8AC3E}">
        <p14:creationId xmlns:p14="http://schemas.microsoft.com/office/powerpoint/2010/main" val="2493662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42AAA-2A42-482E-A1F4-01EA1E4BB3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7B8418-FDC4-4AB9-830C-889FF78819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3091D3-C1F2-4CDA-B6E8-1365BF300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F58AC24-0174-4172-90C7-6591DAA36668}"/>
              </a:ext>
            </a:extLst>
          </p:cNvPr>
          <p:cNvSpPr>
            <a:spLocks noGrp="1"/>
          </p:cNvSpPr>
          <p:nvPr>
            <p:ph type="dt" sz="half" idx="10"/>
          </p:nvPr>
        </p:nvSpPr>
        <p:spPr/>
        <p:txBody>
          <a:bodyPr/>
          <a:lstStyle/>
          <a:p>
            <a:fld id="{2092FBC3-B891-4748-9F18-4EA688A26BE3}" type="datetimeFigureOut">
              <a:rPr lang="en-US" smtClean="0"/>
              <a:t>5/18/2018</a:t>
            </a:fld>
            <a:endParaRPr lang="en-US"/>
          </a:p>
        </p:txBody>
      </p:sp>
      <p:sp>
        <p:nvSpPr>
          <p:cNvPr id="6" name="Footer Placeholder 5">
            <a:extLst>
              <a:ext uri="{FF2B5EF4-FFF2-40B4-BE49-F238E27FC236}">
                <a16:creationId xmlns:a16="http://schemas.microsoft.com/office/drawing/2014/main" id="{77DD1115-6996-4EEE-9930-028387F952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6B9F29-049F-4F35-8F51-DABFC283CF48}"/>
              </a:ext>
            </a:extLst>
          </p:cNvPr>
          <p:cNvSpPr>
            <a:spLocks noGrp="1"/>
          </p:cNvSpPr>
          <p:nvPr>
            <p:ph type="sldNum" sz="quarter" idx="12"/>
          </p:nvPr>
        </p:nvSpPr>
        <p:spPr/>
        <p:txBody>
          <a:bodyPr/>
          <a:lstStyle/>
          <a:p>
            <a:fld id="{2D563CB4-6A34-48C6-BCF7-6163931B3B3F}" type="slidenum">
              <a:rPr lang="en-US" smtClean="0"/>
              <a:t>‹#›</a:t>
            </a:fld>
            <a:endParaRPr lang="en-US"/>
          </a:p>
        </p:txBody>
      </p:sp>
    </p:spTree>
    <p:extLst>
      <p:ext uri="{BB962C8B-B14F-4D97-AF65-F5344CB8AC3E}">
        <p14:creationId xmlns:p14="http://schemas.microsoft.com/office/powerpoint/2010/main" val="2685508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698F13-3EB6-4881-B8F5-22FA32B760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B4CD88-09D8-4F35-9EF6-16C2CB400F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7C36EA-C88E-44EF-97C0-632010CBB1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2FBC3-B891-4748-9F18-4EA688A26BE3}" type="datetimeFigureOut">
              <a:rPr lang="en-US" smtClean="0"/>
              <a:t>5/18/2018</a:t>
            </a:fld>
            <a:endParaRPr lang="en-US"/>
          </a:p>
        </p:txBody>
      </p:sp>
      <p:sp>
        <p:nvSpPr>
          <p:cNvPr id="5" name="Footer Placeholder 4">
            <a:extLst>
              <a:ext uri="{FF2B5EF4-FFF2-40B4-BE49-F238E27FC236}">
                <a16:creationId xmlns:a16="http://schemas.microsoft.com/office/drawing/2014/main" id="{CBC22158-B0E1-4F38-9966-C8148E5914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76FB0C-4D05-45B9-AC7C-7711DC809D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563CB4-6A34-48C6-BCF7-6163931B3B3F}" type="slidenum">
              <a:rPr lang="en-US" smtClean="0"/>
              <a:t>‹#›</a:t>
            </a:fld>
            <a:endParaRPr lang="en-US"/>
          </a:p>
        </p:txBody>
      </p:sp>
    </p:spTree>
    <p:extLst>
      <p:ext uri="{BB962C8B-B14F-4D97-AF65-F5344CB8AC3E}">
        <p14:creationId xmlns:p14="http://schemas.microsoft.com/office/powerpoint/2010/main" val="2115034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B2589-51CD-46FD-A3A3-74BAA8200ED5}"/>
              </a:ext>
            </a:extLst>
          </p:cNvPr>
          <p:cNvSpPr>
            <a:spLocks noGrp="1"/>
          </p:cNvSpPr>
          <p:nvPr>
            <p:ph type="ctrTitle"/>
          </p:nvPr>
        </p:nvSpPr>
        <p:spPr>
          <a:xfrm>
            <a:off x="-2" y="0"/>
            <a:ext cx="12192000" cy="2387600"/>
          </a:xfrm>
        </p:spPr>
        <p:txBody>
          <a:bodyPr>
            <a:noAutofit/>
          </a:bodyPr>
          <a:lstStyle/>
          <a:p>
            <a:r>
              <a:rPr lang="en-US" sz="6100" dirty="0">
                <a:solidFill>
                  <a:schemeClr val="accent1"/>
                </a:solidFill>
                <a:effectLst>
                  <a:outerShdw blurRad="38100" dist="38100" dir="2700000" algn="tl">
                    <a:srgbClr val="000000">
                      <a:alpha val="43137"/>
                    </a:srgbClr>
                  </a:outerShdw>
                </a:effectLst>
                <a:latin typeface="Gill Sans Ultra Bold" panose="020B0A02020104020203" pitchFamily="34" charset="0"/>
              </a:rPr>
              <a:t>Why, God?</a:t>
            </a:r>
            <a:br>
              <a:rPr lang="en-US" sz="6100" b="1" dirty="0">
                <a:solidFill>
                  <a:schemeClr val="accent1"/>
                </a:solidFill>
                <a:effectLst>
                  <a:outerShdw blurRad="38100" dist="38100" dir="2700000" algn="tl">
                    <a:srgbClr val="000000">
                      <a:alpha val="43137"/>
                    </a:srgbClr>
                  </a:outerShdw>
                </a:effectLst>
                <a:latin typeface="Gill Sans Ultra Bold" panose="020B0A02020104020203" pitchFamily="34" charset="0"/>
              </a:rPr>
            </a:br>
            <a:endParaRPr lang="en-US" sz="6100" b="1" dirty="0">
              <a:solidFill>
                <a:schemeClr val="accent1"/>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B7CA7287-9E71-4F4C-A447-EE6C5D042533}"/>
              </a:ext>
            </a:extLst>
          </p:cNvPr>
          <p:cNvSpPr>
            <a:spLocks noGrp="1"/>
          </p:cNvSpPr>
          <p:nvPr>
            <p:ph type="subTitle" idx="1"/>
          </p:nvPr>
        </p:nvSpPr>
        <p:spPr>
          <a:xfrm>
            <a:off x="1523998" y="1505423"/>
            <a:ext cx="9144000" cy="2136153"/>
          </a:xfrm>
        </p:spPr>
        <p:txBody>
          <a:bodyPr>
            <a:normAutofit/>
          </a:bodyPr>
          <a:lstStyle/>
          <a:p>
            <a:r>
              <a:rPr lang="en-US" sz="4400" b="1" dirty="0">
                <a:effectLst>
                  <a:outerShdw blurRad="38100" dist="38100" dir="2700000" algn="tl">
                    <a:srgbClr val="000000">
                      <a:alpha val="43137"/>
                    </a:srgbClr>
                  </a:outerShdw>
                </a:effectLst>
              </a:rPr>
              <a:t>Habakkuk 1-2:1 (ESV)</a:t>
            </a:r>
          </a:p>
          <a:p>
            <a:r>
              <a:rPr lang="en-US" sz="3600" b="1" dirty="0">
                <a:effectLst>
                  <a:outerShdw blurRad="38100" dist="38100" dir="2700000" algn="tl">
                    <a:srgbClr val="000000">
                      <a:alpha val="43137"/>
                    </a:srgbClr>
                  </a:outerShdw>
                </a:effectLst>
              </a:rPr>
              <a:t> </a:t>
            </a:r>
          </a:p>
          <a:p>
            <a:endParaRPr lang="en-US" sz="4400" b="1" dirty="0">
              <a:effectLst>
                <a:outerShdw blurRad="38100" dist="38100" dir="2700000" algn="tl">
                  <a:srgbClr val="000000">
                    <a:alpha val="43137"/>
                  </a:srgbClr>
                </a:outerShdw>
              </a:effectLst>
              <a:latin typeface="Gill Sans Ultra Bold" panose="020B0A02020104020203" pitchFamily="34" charset="0"/>
            </a:endParaRPr>
          </a:p>
        </p:txBody>
      </p:sp>
    </p:spTree>
    <p:extLst>
      <p:ext uri="{BB962C8B-B14F-4D97-AF65-F5344CB8AC3E}">
        <p14:creationId xmlns:p14="http://schemas.microsoft.com/office/powerpoint/2010/main" val="4143688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7880E9E9-6CFB-4E66-BB04-3E366EA268EF}"/>
              </a:ext>
            </a:extLst>
          </p:cNvPr>
          <p:cNvSpPr>
            <a:spLocks noGrp="1"/>
          </p:cNvSpPr>
          <p:nvPr>
            <p:ph idx="1"/>
          </p:nvPr>
        </p:nvSpPr>
        <p:spPr>
          <a:xfrm>
            <a:off x="278296" y="251791"/>
            <a:ext cx="11714921" cy="5936973"/>
          </a:xfrm>
        </p:spPr>
        <p:txBody>
          <a:bodyPr>
            <a:noAutofit/>
          </a:bodyPr>
          <a:lstStyle/>
          <a:p>
            <a:r>
              <a:rPr lang="en-US" sz="3800" baseline="30000" dirty="0"/>
              <a:t>17 </a:t>
            </a:r>
            <a:r>
              <a:rPr lang="en-US" sz="3800" dirty="0"/>
              <a:t>Is he then to keep on emptying his net and mercilessly killing nations forever? (</a:t>
            </a:r>
            <a:r>
              <a:rPr lang="en-US" sz="3800" dirty="0" err="1"/>
              <a:t>Hab</a:t>
            </a:r>
            <a:r>
              <a:rPr lang="en-US" sz="3800" dirty="0"/>
              <a:t> 2:1) </a:t>
            </a:r>
            <a:r>
              <a:rPr lang="en-US" sz="3800" baseline="30000" dirty="0"/>
              <a:t> 1 </a:t>
            </a:r>
            <a:r>
              <a:rPr lang="en-US" sz="3800" dirty="0"/>
              <a:t>I will take my stand at my </a:t>
            </a:r>
            <a:r>
              <a:rPr lang="en-US" sz="3800" dirty="0" err="1"/>
              <a:t>watchpost</a:t>
            </a:r>
            <a:r>
              <a:rPr lang="en-US" sz="3800" dirty="0"/>
              <a:t> and station myself on the tower, and look out to see what he will say to me, and what I will answer concerning my complaint.</a:t>
            </a:r>
          </a:p>
          <a:p>
            <a:endParaRPr lang="en-US" sz="3800" dirty="0"/>
          </a:p>
        </p:txBody>
      </p:sp>
    </p:spTree>
    <p:extLst>
      <p:ext uri="{BB962C8B-B14F-4D97-AF65-F5344CB8AC3E}">
        <p14:creationId xmlns:p14="http://schemas.microsoft.com/office/powerpoint/2010/main" val="373631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BCF1AD-AC08-4ECC-8ED4-FD56491AE860}"/>
              </a:ext>
            </a:extLst>
          </p:cNvPr>
          <p:cNvSpPr>
            <a:spLocks noGrp="1"/>
          </p:cNvSpPr>
          <p:nvPr>
            <p:ph idx="1"/>
          </p:nvPr>
        </p:nvSpPr>
        <p:spPr>
          <a:xfrm>
            <a:off x="328245" y="304800"/>
            <a:ext cx="11676185" cy="5872163"/>
          </a:xfrm>
        </p:spPr>
        <p:txBody>
          <a:bodyPr>
            <a:normAutofit/>
          </a:bodyPr>
          <a:lstStyle/>
          <a:p>
            <a:r>
              <a:rPr lang="en-US" sz="3200" dirty="0"/>
              <a:t>Ch 1:1-4 </a:t>
            </a:r>
            <a:r>
              <a:rPr lang="en-US" sz="3200" dirty="0">
                <a:sym typeface="Wingdings" panose="05000000000000000000" pitchFamily="2" charset="2"/>
              </a:rPr>
              <a:t> Habakkuk complains to God about Judah’s wickedness</a:t>
            </a:r>
            <a:endParaRPr lang="en-US" sz="3200" dirty="0"/>
          </a:p>
          <a:p>
            <a:r>
              <a:rPr lang="en-US" sz="3200" dirty="0"/>
              <a:t>Ch 1:5-11 </a:t>
            </a:r>
            <a:r>
              <a:rPr lang="en-US" sz="3200" dirty="0">
                <a:sym typeface="Wingdings" panose="05000000000000000000" pitchFamily="2" charset="2"/>
              </a:rPr>
              <a:t> God says Babylonians to punish Judah </a:t>
            </a:r>
            <a:endParaRPr lang="en-US" sz="3200" dirty="0"/>
          </a:p>
          <a:p>
            <a:r>
              <a:rPr lang="en-US" sz="3200" dirty="0"/>
              <a:t>Ch 1:12-2:1 </a:t>
            </a:r>
            <a:r>
              <a:rPr lang="en-US" sz="3200" dirty="0">
                <a:sym typeface="Wingdings" panose="05000000000000000000" pitchFamily="2" charset="2"/>
              </a:rPr>
              <a:t>Habakkuk complains, asking why wicked Babylon to punish Judah</a:t>
            </a:r>
            <a:endParaRPr lang="en-US" sz="3200" dirty="0"/>
          </a:p>
          <a:p>
            <a:r>
              <a:rPr lang="en-US" sz="3200" dirty="0"/>
              <a:t>Ch 2:2-20 </a:t>
            </a:r>
            <a:r>
              <a:rPr lang="en-US" sz="3200" dirty="0">
                <a:sym typeface="Wingdings" panose="05000000000000000000" pitchFamily="2" charset="2"/>
              </a:rPr>
              <a:t> God says that Babylon will also be punished for their wickedness </a:t>
            </a:r>
            <a:endParaRPr lang="en-US" sz="3200" dirty="0"/>
          </a:p>
          <a:p>
            <a:r>
              <a:rPr lang="en-US" sz="3200" dirty="0"/>
              <a:t>Ch 3 </a:t>
            </a:r>
            <a:r>
              <a:rPr lang="en-US" sz="3200" dirty="0">
                <a:sym typeface="Wingdings" panose="05000000000000000000" pitchFamily="2" charset="2"/>
              </a:rPr>
              <a:t> Habakkuk’s prayer of praise, faith and trust in God</a:t>
            </a:r>
            <a:endParaRPr lang="en-US" sz="3200" dirty="0"/>
          </a:p>
        </p:txBody>
      </p:sp>
    </p:spTree>
    <p:extLst>
      <p:ext uri="{BB962C8B-B14F-4D97-AF65-F5344CB8AC3E}">
        <p14:creationId xmlns:p14="http://schemas.microsoft.com/office/powerpoint/2010/main" val="90322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4F83ABD-A242-46FF-A0C4-3773178E362B}"/>
              </a:ext>
            </a:extLst>
          </p:cNvPr>
          <p:cNvSpPr>
            <a:spLocks noGrp="1"/>
          </p:cNvSpPr>
          <p:nvPr>
            <p:ph idx="1"/>
          </p:nvPr>
        </p:nvSpPr>
        <p:spPr>
          <a:xfrm>
            <a:off x="351692" y="365125"/>
            <a:ext cx="11605846" cy="4973791"/>
          </a:xfrm>
        </p:spPr>
        <p:txBody>
          <a:bodyPr>
            <a:normAutofit/>
          </a:bodyPr>
          <a:lstStyle/>
          <a:p>
            <a:pPr marL="742950" indent="-742950">
              <a:buFont typeface="+mj-lt"/>
              <a:buAutoNum type="arabicPeriod"/>
            </a:pPr>
            <a:r>
              <a:rPr lang="en-US" sz="4800" b="1" dirty="0">
                <a:solidFill>
                  <a:schemeClr val="accent1"/>
                </a:solidFill>
                <a:effectLst>
                  <a:outerShdw blurRad="38100" dist="38100" dir="2700000" algn="tl">
                    <a:srgbClr val="000000">
                      <a:alpha val="43137"/>
                    </a:srgbClr>
                  </a:outerShdw>
                </a:effectLst>
              </a:rPr>
              <a:t>Habakkuk’s first complaint</a:t>
            </a:r>
          </a:p>
          <a:p>
            <a:pPr lvl="1">
              <a:buFont typeface="Wingdings" panose="05000000000000000000" pitchFamily="2" charset="2"/>
              <a:buChar char="v"/>
            </a:pPr>
            <a:r>
              <a:rPr lang="en-US" sz="3200" dirty="0"/>
              <a:t>How long, O LORD? Will you forget me forever? How long will you hide your face from me? (Ps 13:1)</a:t>
            </a:r>
          </a:p>
          <a:p>
            <a:pPr lvl="1">
              <a:buFont typeface="Wingdings" panose="05000000000000000000" pitchFamily="2" charset="2"/>
              <a:buChar char="v"/>
            </a:pPr>
            <a:endParaRPr lang="en-US" sz="800" dirty="0">
              <a:effectLst>
                <a:outerShdw blurRad="38100" dist="38100" dir="2700000" algn="tl">
                  <a:srgbClr val="000000">
                    <a:alpha val="43137"/>
                  </a:srgbClr>
                </a:outerShdw>
              </a:effectLst>
            </a:endParaRPr>
          </a:p>
          <a:p>
            <a:pPr lvl="1">
              <a:buFont typeface="Wingdings" panose="05000000000000000000" pitchFamily="2" charset="2"/>
              <a:buChar char="v"/>
            </a:pPr>
            <a:r>
              <a:rPr lang="en-US" sz="3200" dirty="0"/>
              <a:t>Righteous are you, O </a:t>
            </a:r>
            <a:r>
              <a:rPr lang="en-US" sz="3200" cap="small" dirty="0"/>
              <a:t>Lord</a:t>
            </a:r>
            <a:r>
              <a:rPr lang="en-US" sz="3200" dirty="0"/>
              <a:t>, when I complain to you; yet I would plead my case before you. Why does the way of the wicked prosper? Why do all who are treacherous thrive? (</a:t>
            </a:r>
            <a:r>
              <a:rPr lang="en-US" sz="3200" dirty="0" err="1"/>
              <a:t>Jer</a:t>
            </a:r>
            <a:r>
              <a:rPr lang="en-US" sz="3200" dirty="0"/>
              <a:t> 12:1)</a:t>
            </a:r>
            <a:endParaRPr lang="en-US" sz="4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9680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4F83ABD-A242-46FF-A0C4-3773178E362B}"/>
              </a:ext>
            </a:extLst>
          </p:cNvPr>
          <p:cNvSpPr>
            <a:spLocks noGrp="1"/>
          </p:cNvSpPr>
          <p:nvPr>
            <p:ph idx="1"/>
          </p:nvPr>
        </p:nvSpPr>
        <p:spPr>
          <a:xfrm>
            <a:off x="351692" y="365125"/>
            <a:ext cx="11605846" cy="4973791"/>
          </a:xfrm>
        </p:spPr>
        <p:txBody>
          <a:bodyPr>
            <a:normAutofit/>
          </a:bodyPr>
          <a:lstStyle/>
          <a:p>
            <a:pPr marL="0" indent="0">
              <a:buNone/>
            </a:pPr>
            <a:r>
              <a:rPr lang="en-US" sz="4800" b="1" dirty="0">
                <a:solidFill>
                  <a:schemeClr val="accent1"/>
                </a:solidFill>
                <a:effectLst>
                  <a:outerShdw blurRad="38100" dist="38100" dir="2700000" algn="tl">
                    <a:srgbClr val="000000">
                      <a:alpha val="43137"/>
                    </a:srgbClr>
                  </a:outerShdw>
                </a:effectLst>
              </a:rPr>
              <a:t>2. God’s answer</a:t>
            </a:r>
          </a:p>
          <a:p>
            <a:pPr lvl="1">
              <a:buFont typeface="Wingdings" panose="05000000000000000000" pitchFamily="2" charset="2"/>
              <a:buChar char="v"/>
            </a:pPr>
            <a:r>
              <a:rPr lang="en-US" sz="3200" dirty="0"/>
              <a:t>…wonder and be astounded. For I am doing a work in your days that you would not believe if told.  </a:t>
            </a:r>
            <a:r>
              <a:rPr lang="en-US" sz="3200" baseline="30000" dirty="0"/>
              <a:t>6 </a:t>
            </a:r>
            <a:r>
              <a:rPr lang="en-US" sz="3200" dirty="0"/>
              <a:t>For behold, I am raising up the Chaldeans, that bitter and hasty nation... (</a:t>
            </a:r>
            <a:r>
              <a:rPr lang="en-US" sz="3200" dirty="0" err="1"/>
              <a:t>Hab</a:t>
            </a:r>
            <a:r>
              <a:rPr lang="en-US" sz="3200" dirty="0"/>
              <a:t> 1:5-6)</a:t>
            </a:r>
            <a:endParaRPr 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96287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4F83ABD-A242-46FF-A0C4-3773178E362B}"/>
              </a:ext>
            </a:extLst>
          </p:cNvPr>
          <p:cNvSpPr>
            <a:spLocks noGrp="1"/>
          </p:cNvSpPr>
          <p:nvPr>
            <p:ph idx="1"/>
          </p:nvPr>
        </p:nvSpPr>
        <p:spPr>
          <a:xfrm>
            <a:off x="351692" y="365125"/>
            <a:ext cx="11605846" cy="4973791"/>
          </a:xfrm>
        </p:spPr>
        <p:txBody>
          <a:bodyPr>
            <a:normAutofit/>
          </a:bodyPr>
          <a:lstStyle/>
          <a:p>
            <a:pPr marL="0" indent="0">
              <a:buNone/>
            </a:pPr>
            <a:r>
              <a:rPr lang="en-US" sz="4800" b="1" dirty="0">
                <a:solidFill>
                  <a:schemeClr val="accent1"/>
                </a:solidFill>
                <a:effectLst>
                  <a:outerShdw blurRad="38100" dist="38100" dir="2700000" algn="tl">
                    <a:srgbClr val="000000">
                      <a:alpha val="43137"/>
                    </a:srgbClr>
                  </a:outerShdw>
                </a:effectLst>
              </a:rPr>
              <a:t>3. Habakkuk’s second complaint</a:t>
            </a:r>
          </a:p>
          <a:p>
            <a:pPr lvl="1">
              <a:buFont typeface="Wingdings" panose="05000000000000000000" pitchFamily="2" charset="2"/>
              <a:buChar char="v"/>
            </a:pPr>
            <a:r>
              <a:rPr lang="en-US" sz="3200" baseline="30000" dirty="0"/>
              <a:t>13 </a:t>
            </a:r>
            <a:r>
              <a:rPr lang="en-US" sz="3200" dirty="0"/>
              <a:t>You who are of purer eyes than to see evil and cannot look at wrong, why do you idly look at traitors and remain silent when the </a:t>
            </a:r>
            <a:r>
              <a:rPr lang="en-US" sz="3200" u="sng" dirty="0"/>
              <a:t>wicked</a:t>
            </a:r>
            <a:r>
              <a:rPr lang="en-US" sz="3200" dirty="0"/>
              <a:t> swallows up the man more </a:t>
            </a:r>
            <a:r>
              <a:rPr lang="en-US" sz="3200" u="sng" dirty="0"/>
              <a:t>righteous</a:t>
            </a:r>
            <a:r>
              <a:rPr lang="en-US" sz="3200" dirty="0"/>
              <a:t> than he? (</a:t>
            </a:r>
            <a:r>
              <a:rPr lang="en-US" sz="3200" dirty="0" err="1"/>
              <a:t>Hab</a:t>
            </a:r>
            <a:r>
              <a:rPr lang="en-US" sz="3200" dirty="0"/>
              <a:t> 1:13)</a:t>
            </a:r>
          </a:p>
        </p:txBody>
      </p:sp>
    </p:spTree>
    <p:extLst>
      <p:ext uri="{BB962C8B-B14F-4D97-AF65-F5344CB8AC3E}">
        <p14:creationId xmlns:p14="http://schemas.microsoft.com/office/powerpoint/2010/main" val="73923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428C3-D4DB-4E8B-ACE6-81676DE4A7DA}"/>
              </a:ext>
            </a:extLst>
          </p:cNvPr>
          <p:cNvSpPr>
            <a:spLocks noGrp="1"/>
          </p:cNvSpPr>
          <p:nvPr>
            <p:ph type="title"/>
          </p:nvPr>
        </p:nvSpPr>
        <p:spPr>
          <a:xfrm>
            <a:off x="838200" y="18255"/>
            <a:ext cx="10515600" cy="1325563"/>
          </a:xfrm>
        </p:spPr>
        <p:txBody>
          <a:bodyPr>
            <a:normAutofit/>
          </a:bodyPr>
          <a:lstStyle/>
          <a:p>
            <a:pPr algn="ctr"/>
            <a:endParaRPr lang="en-US" b="1" dirty="0">
              <a:solidFill>
                <a:srgbClr val="00B0F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D30B78A5-0415-4E43-8986-DA301C5A8CE3}"/>
              </a:ext>
            </a:extLst>
          </p:cNvPr>
          <p:cNvSpPr>
            <a:spLocks noGrp="1"/>
          </p:cNvSpPr>
          <p:nvPr>
            <p:ph idx="1"/>
          </p:nvPr>
        </p:nvSpPr>
        <p:spPr>
          <a:xfrm>
            <a:off x="251460" y="388620"/>
            <a:ext cx="11658600" cy="5788343"/>
          </a:xfrm>
        </p:spPr>
        <p:txBody>
          <a:bodyPr>
            <a:noAutofit/>
          </a:bodyPr>
          <a:lstStyle/>
          <a:p>
            <a:pPr fontAlgn="base">
              <a:buFont typeface="Wingdings" panose="05000000000000000000" pitchFamily="2" charset="2"/>
              <a:buChar char="v"/>
            </a:pPr>
            <a:r>
              <a:rPr lang="en-US" sz="3600" dirty="0"/>
              <a:t>The eyes of the </a:t>
            </a:r>
            <a:r>
              <a:rPr lang="en-US" sz="3600" cap="small" dirty="0"/>
              <a:t>Lord</a:t>
            </a:r>
            <a:r>
              <a:rPr lang="en-US" sz="3600" dirty="0"/>
              <a:t> are toward the righteous and his ears toward their cry. </a:t>
            </a:r>
            <a:r>
              <a:rPr lang="en-US" sz="3600" baseline="30000" dirty="0"/>
              <a:t>16 </a:t>
            </a:r>
            <a:r>
              <a:rPr lang="en-US" sz="3600" dirty="0"/>
              <a:t>The face of the </a:t>
            </a:r>
            <a:r>
              <a:rPr lang="en-US" sz="3600" cap="small" dirty="0"/>
              <a:t>Lord</a:t>
            </a:r>
            <a:r>
              <a:rPr lang="en-US" sz="3600" dirty="0"/>
              <a:t> is against those who do evil, to cut off the memory of them from the earth. </a:t>
            </a:r>
            <a:r>
              <a:rPr lang="en-US" sz="3600" baseline="30000" dirty="0"/>
              <a:t>17 </a:t>
            </a:r>
            <a:r>
              <a:rPr lang="en-US" sz="3600" dirty="0"/>
              <a:t>When the righteous cry for help, the </a:t>
            </a:r>
            <a:r>
              <a:rPr lang="en-US" sz="3600" cap="small" dirty="0"/>
              <a:t>Lord</a:t>
            </a:r>
            <a:r>
              <a:rPr lang="en-US" sz="3600" dirty="0"/>
              <a:t> hears and delivers them out of all their troubles. (Ps 34:15-17)</a:t>
            </a:r>
          </a:p>
        </p:txBody>
      </p:sp>
    </p:spTree>
    <p:extLst>
      <p:ext uri="{BB962C8B-B14F-4D97-AF65-F5344CB8AC3E}">
        <p14:creationId xmlns:p14="http://schemas.microsoft.com/office/powerpoint/2010/main" val="2170378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428C3-D4DB-4E8B-ACE6-81676DE4A7DA}"/>
              </a:ext>
            </a:extLst>
          </p:cNvPr>
          <p:cNvSpPr>
            <a:spLocks noGrp="1"/>
          </p:cNvSpPr>
          <p:nvPr>
            <p:ph type="title"/>
          </p:nvPr>
        </p:nvSpPr>
        <p:spPr>
          <a:xfrm>
            <a:off x="838200" y="182245"/>
            <a:ext cx="10515600" cy="1325563"/>
          </a:xfrm>
        </p:spPr>
        <p:txBody>
          <a:bodyPr>
            <a:normAutofit/>
          </a:bodyPr>
          <a:lstStyle/>
          <a:p>
            <a:pPr algn="ctr"/>
            <a:r>
              <a:rPr lang="en-US" dirty="0">
                <a:solidFill>
                  <a:schemeClr val="accent1"/>
                </a:solidFill>
                <a:effectLst>
                  <a:outerShdw blurRad="38100" dist="38100" dir="2700000" algn="tl">
                    <a:srgbClr val="000000">
                      <a:alpha val="43137"/>
                    </a:srgbClr>
                  </a:outerShdw>
                </a:effectLst>
                <a:latin typeface="Gill Sans Ultra Bold" panose="020B0A02020104020203" pitchFamily="34" charset="0"/>
              </a:rPr>
              <a:t>POINT #1:</a:t>
            </a:r>
            <a:br>
              <a:rPr lang="en-US" b="1" dirty="0">
                <a:solidFill>
                  <a:schemeClr val="accent1"/>
                </a:solidFill>
                <a:effectLst>
                  <a:outerShdw blurRad="38100" dist="38100" dir="2700000" algn="tl">
                    <a:srgbClr val="000000">
                      <a:alpha val="43137"/>
                    </a:srgbClr>
                  </a:outerShdw>
                </a:effectLst>
              </a:rPr>
            </a:br>
            <a:r>
              <a:rPr lang="en-US" b="1" dirty="0">
                <a:solidFill>
                  <a:schemeClr val="accent1"/>
                </a:solidFill>
                <a:effectLst>
                  <a:outerShdw blurRad="38100" dist="38100" dir="2700000" algn="tl">
                    <a:srgbClr val="000000">
                      <a:alpha val="43137"/>
                    </a:srgbClr>
                  </a:outerShdw>
                </a:effectLst>
              </a:rPr>
              <a:t>He is God is we are not</a:t>
            </a:r>
          </a:p>
        </p:txBody>
      </p:sp>
      <p:sp>
        <p:nvSpPr>
          <p:cNvPr id="4" name="Content Placeholder 3">
            <a:extLst>
              <a:ext uri="{FF2B5EF4-FFF2-40B4-BE49-F238E27FC236}">
                <a16:creationId xmlns:a16="http://schemas.microsoft.com/office/drawing/2014/main" id="{D4F83ABD-A242-46FF-A0C4-3773178E362B}"/>
              </a:ext>
            </a:extLst>
          </p:cNvPr>
          <p:cNvSpPr>
            <a:spLocks noGrp="1"/>
          </p:cNvSpPr>
          <p:nvPr>
            <p:ph idx="1"/>
          </p:nvPr>
        </p:nvSpPr>
        <p:spPr>
          <a:xfrm>
            <a:off x="445477" y="1574165"/>
            <a:ext cx="11465169" cy="4351338"/>
          </a:xfrm>
        </p:spPr>
        <p:txBody>
          <a:bodyPr>
            <a:normAutofit/>
          </a:bodyPr>
          <a:lstStyle/>
          <a:p>
            <a:pPr>
              <a:buFont typeface="Wingdings" panose="05000000000000000000" pitchFamily="2" charset="2"/>
              <a:buChar char="v"/>
            </a:pPr>
            <a:r>
              <a:rPr lang="en-US" sz="3600" dirty="0"/>
              <a:t>For my thoughts are not your thoughts, neither are your ways my ways, declares the </a:t>
            </a:r>
            <a:r>
              <a:rPr lang="en-US" sz="3600" cap="small" dirty="0"/>
              <a:t>Lord</a:t>
            </a:r>
            <a:r>
              <a:rPr lang="en-US" sz="3600" dirty="0"/>
              <a:t>. </a:t>
            </a:r>
            <a:r>
              <a:rPr lang="en-US" sz="3600" baseline="30000" dirty="0"/>
              <a:t>9 </a:t>
            </a:r>
            <a:r>
              <a:rPr lang="en-US" sz="3600" dirty="0"/>
              <a:t>For as the heavens are higher than the earth, so are my ways higher than your ways and my thoughts than your thoughts. (Isa 55:8-9)</a:t>
            </a:r>
          </a:p>
          <a:p>
            <a:endParaRPr lang="en-US" sz="3600" dirty="0">
              <a:effectLst>
                <a:outerShdw blurRad="38100" dist="38100" dir="2700000" algn="tl">
                  <a:srgbClr val="000000">
                    <a:alpha val="43137"/>
                  </a:srgbClr>
                </a:outerShdw>
              </a:effectLst>
            </a:endParaRPr>
          </a:p>
          <a:p>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08864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428C3-D4DB-4E8B-ACE6-81676DE4A7DA}"/>
              </a:ext>
            </a:extLst>
          </p:cNvPr>
          <p:cNvSpPr>
            <a:spLocks noGrp="1"/>
          </p:cNvSpPr>
          <p:nvPr>
            <p:ph type="title"/>
          </p:nvPr>
        </p:nvSpPr>
        <p:spPr>
          <a:xfrm>
            <a:off x="838200" y="18255"/>
            <a:ext cx="10515600" cy="1325563"/>
          </a:xfrm>
        </p:spPr>
        <p:txBody>
          <a:bodyPr>
            <a:normAutofit/>
          </a:bodyPr>
          <a:lstStyle/>
          <a:p>
            <a:pPr algn="ctr"/>
            <a:endParaRPr lang="en-US" b="1" dirty="0">
              <a:solidFill>
                <a:srgbClr val="00B0F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D30B78A5-0415-4E43-8986-DA301C5A8CE3}"/>
              </a:ext>
            </a:extLst>
          </p:cNvPr>
          <p:cNvSpPr>
            <a:spLocks noGrp="1"/>
          </p:cNvSpPr>
          <p:nvPr>
            <p:ph idx="1"/>
          </p:nvPr>
        </p:nvSpPr>
        <p:spPr>
          <a:xfrm>
            <a:off x="539262" y="445477"/>
            <a:ext cx="11370798" cy="5731486"/>
          </a:xfrm>
        </p:spPr>
        <p:txBody>
          <a:bodyPr>
            <a:noAutofit/>
          </a:bodyPr>
          <a:lstStyle/>
          <a:p>
            <a:pPr fontAlgn="base">
              <a:buFont typeface="Wingdings" panose="05000000000000000000" pitchFamily="2" charset="2"/>
              <a:buChar char="v"/>
            </a:pPr>
            <a:r>
              <a:rPr lang="en-US" sz="3600" dirty="0"/>
              <a:t>“…Therefore I have uttered what I did not understand, things too wonderful for me, which I did not know.  (Job 42:3)</a:t>
            </a:r>
          </a:p>
        </p:txBody>
      </p:sp>
    </p:spTree>
    <p:extLst>
      <p:ext uri="{BB962C8B-B14F-4D97-AF65-F5344CB8AC3E}">
        <p14:creationId xmlns:p14="http://schemas.microsoft.com/office/powerpoint/2010/main" val="647002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428C3-D4DB-4E8B-ACE6-81676DE4A7DA}"/>
              </a:ext>
            </a:extLst>
          </p:cNvPr>
          <p:cNvSpPr>
            <a:spLocks noGrp="1"/>
          </p:cNvSpPr>
          <p:nvPr>
            <p:ph type="title"/>
          </p:nvPr>
        </p:nvSpPr>
        <p:spPr>
          <a:xfrm>
            <a:off x="838200" y="182245"/>
            <a:ext cx="10515600" cy="1325563"/>
          </a:xfrm>
        </p:spPr>
        <p:txBody>
          <a:bodyPr>
            <a:normAutofit/>
          </a:bodyPr>
          <a:lstStyle/>
          <a:p>
            <a:pPr algn="ctr"/>
            <a:r>
              <a:rPr lang="en-US" dirty="0">
                <a:solidFill>
                  <a:schemeClr val="accent1"/>
                </a:solidFill>
                <a:effectLst>
                  <a:outerShdw blurRad="38100" dist="38100" dir="2700000" algn="tl">
                    <a:srgbClr val="000000">
                      <a:alpha val="43137"/>
                    </a:srgbClr>
                  </a:outerShdw>
                </a:effectLst>
                <a:latin typeface="Gill Sans Ultra Bold" panose="020B0A02020104020203" pitchFamily="34" charset="0"/>
              </a:rPr>
              <a:t>POINT #2:</a:t>
            </a:r>
            <a:br>
              <a:rPr lang="en-US" b="1" dirty="0">
                <a:solidFill>
                  <a:schemeClr val="accent1"/>
                </a:solidFill>
                <a:effectLst>
                  <a:outerShdw blurRad="38100" dist="38100" dir="2700000" algn="tl">
                    <a:srgbClr val="000000">
                      <a:alpha val="43137"/>
                    </a:srgbClr>
                  </a:outerShdw>
                </a:effectLst>
              </a:rPr>
            </a:br>
            <a:r>
              <a:rPr lang="en-US" b="1" dirty="0">
                <a:solidFill>
                  <a:schemeClr val="accent1"/>
                </a:solidFill>
                <a:effectLst>
                  <a:outerShdw blurRad="38100" dist="38100" dir="2700000" algn="tl">
                    <a:srgbClr val="000000">
                      <a:alpha val="43137"/>
                    </a:srgbClr>
                  </a:outerShdw>
                </a:effectLst>
              </a:rPr>
              <a:t>Sin, evil and injustice will be judged</a:t>
            </a:r>
          </a:p>
        </p:txBody>
      </p:sp>
      <p:sp>
        <p:nvSpPr>
          <p:cNvPr id="4" name="Content Placeholder 3">
            <a:extLst>
              <a:ext uri="{FF2B5EF4-FFF2-40B4-BE49-F238E27FC236}">
                <a16:creationId xmlns:a16="http://schemas.microsoft.com/office/drawing/2014/main" id="{D4F83ABD-A242-46FF-A0C4-3773178E362B}"/>
              </a:ext>
            </a:extLst>
          </p:cNvPr>
          <p:cNvSpPr>
            <a:spLocks noGrp="1"/>
          </p:cNvSpPr>
          <p:nvPr>
            <p:ph idx="1"/>
          </p:nvPr>
        </p:nvSpPr>
        <p:spPr>
          <a:xfrm>
            <a:off x="304800" y="1574165"/>
            <a:ext cx="11488615" cy="4351338"/>
          </a:xfrm>
        </p:spPr>
        <p:txBody>
          <a:bodyPr>
            <a:normAutofit/>
          </a:bodyPr>
          <a:lstStyle/>
          <a:p>
            <a:pPr>
              <a:buFont typeface="Wingdings" panose="05000000000000000000" pitchFamily="2" charset="2"/>
              <a:buChar char="v"/>
            </a:pPr>
            <a:r>
              <a:rPr lang="en-US" sz="3600" baseline="30000" dirty="0"/>
              <a:t>14 </a:t>
            </a:r>
            <a:r>
              <a:rPr lang="en-US" sz="3600" dirty="0"/>
              <a:t>For God will bring every deed into judgment, with</a:t>
            </a:r>
            <a:r>
              <a:rPr lang="en-US" sz="3600" baseline="30000" dirty="0"/>
              <a:t> </a:t>
            </a:r>
            <a:r>
              <a:rPr lang="en-US" sz="3600" dirty="0"/>
              <a:t>every secret thing, whether good or evil. (Ecclesiastes 12:14)</a:t>
            </a:r>
          </a:p>
          <a:p>
            <a:pPr>
              <a:buFont typeface="Wingdings" panose="05000000000000000000" pitchFamily="2" charset="2"/>
              <a:buChar char="v"/>
            </a:pPr>
            <a:endParaRPr lang="en-US" sz="500" dirty="0"/>
          </a:p>
          <a:p>
            <a:pPr>
              <a:buFont typeface="Wingdings" panose="05000000000000000000" pitchFamily="2" charset="2"/>
              <a:buChar char="v"/>
            </a:pPr>
            <a:r>
              <a:rPr lang="en-US" sz="3600" baseline="30000" dirty="0"/>
              <a:t>6 </a:t>
            </a:r>
            <a:r>
              <a:rPr lang="en-US" sz="3600" dirty="0"/>
              <a:t>He will render to each one according to his works. (Rom 2:6)  </a:t>
            </a:r>
          </a:p>
          <a:p>
            <a:pPr>
              <a:buFont typeface="Wingdings" panose="05000000000000000000" pitchFamily="2" charset="2"/>
              <a:buChar char="v"/>
            </a:pP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28249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428C3-D4DB-4E8B-ACE6-81676DE4A7DA}"/>
              </a:ext>
            </a:extLst>
          </p:cNvPr>
          <p:cNvSpPr>
            <a:spLocks noGrp="1"/>
          </p:cNvSpPr>
          <p:nvPr>
            <p:ph type="title"/>
          </p:nvPr>
        </p:nvSpPr>
        <p:spPr>
          <a:xfrm>
            <a:off x="838200" y="188149"/>
            <a:ext cx="10515600" cy="1325563"/>
          </a:xfrm>
        </p:spPr>
        <p:txBody>
          <a:bodyPr>
            <a:normAutofit/>
          </a:bodyPr>
          <a:lstStyle/>
          <a:p>
            <a:pPr algn="ctr"/>
            <a:r>
              <a:rPr lang="en-US" dirty="0">
                <a:solidFill>
                  <a:schemeClr val="accent1"/>
                </a:solidFill>
                <a:effectLst>
                  <a:outerShdw blurRad="38100" dist="38100" dir="2700000" algn="tl">
                    <a:srgbClr val="000000">
                      <a:alpha val="43137"/>
                    </a:srgbClr>
                  </a:outerShdw>
                </a:effectLst>
                <a:latin typeface="Gill Sans Ultra Bold" panose="020B0A02020104020203" pitchFamily="34" charset="0"/>
              </a:rPr>
              <a:t>POINT #3:</a:t>
            </a:r>
            <a:br>
              <a:rPr lang="en-US" b="1" dirty="0">
                <a:solidFill>
                  <a:schemeClr val="accent1"/>
                </a:solidFill>
                <a:effectLst>
                  <a:outerShdw blurRad="38100" dist="38100" dir="2700000" algn="tl">
                    <a:srgbClr val="000000">
                      <a:alpha val="43137"/>
                    </a:srgbClr>
                  </a:outerShdw>
                </a:effectLst>
              </a:rPr>
            </a:br>
            <a:r>
              <a:rPr lang="en-US" b="1" dirty="0">
                <a:solidFill>
                  <a:schemeClr val="accent1"/>
                </a:solidFill>
                <a:effectLst>
                  <a:outerShdw blurRad="38100" dist="38100" dir="2700000" algn="tl">
                    <a:srgbClr val="000000">
                      <a:alpha val="43137"/>
                    </a:srgbClr>
                  </a:outerShdw>
                </a:effectLst>
              </a:rPr>
              <a:t>God hears us and answers our prayers</a:t>
            </a:r>
          </a:p>
        </p:txBody>
      </p:sp>
      <p:sp>
        <p:nvSpPr>
          <p:cNvPr id="4" name="Content Placeholder 3">
            <a:extLst>
              <a:ext uri="{FF2B5EF4-FFF2-40B4-BE49-F238E27FC236}">
                <a16:creationId xmlns:a16="http://schemas.microsoft.com/office/drawing/2014/main" id="{7C4E5662-E060-4743-8BFA-C2A677F1F745}"/>
              </a:ext>
            </a:extLst>
          </p:cNvPr>
          <p:cNvSpPr>
            <a:spLocks noGrp="1"/>
          </p:cNvSpPr>
          <p:nvPr>
            <p:ph idx="1"/>
          </p:nvPr>
        </p:nvSpPr>
        <p:spPr>
          <a:xfrm>
            <a:off x="328246" y="1678145"/>
            <a:ext cx="11512062" cy="4351338"/>
          </a:xfrm>
        </p:spPr>
        <p:txBody>
          <a:bodyPr>
            <a:normAutofit/>
          </a:bodyPr>
          <a:lstStyle/>
          <a:p>
            <a:pPr>
              <a:buFont typeface="Wingdings" panose="05000000000000000000" pitchFamily="2" charset="2"/>
              <a:buChar char="v"/>
            </a:pPr>
            <a:r>
              <a:rPr lang="en-US" sz="3600" dirty="0"/>
              <a:t>As a father shows compassion to his children, so the </a:t>
            </a:r>
            <a:r>
              <a:rPr lang="en-US" sz="3600" cap="small" dirty="0"/>
              <a:t>Lord</a:t>
            </a:r>
            <a:r>
              <a:rPr lang="en-US" sz="3600" dirty="0"/>
              <a:t> shows compassion to those who fear him. </a:t>
            </a:r>
            <a:r>
              <a:rPr lang="en-US" sz="3600" baseline="30000" dirty="0"/>
              <a:t>14 </a:t>
            </a:r>
            <a:r>
              <a:rPr lang="en-US" sz="3600" dirty="0"/>
              <a:t>For he knows our frame;</a:t>
            </a:r>
            <a:r>
              <a:rPr lang="en-US" sz="3600" baseline="30000" dirty="0"/>
              <a:t> </a:t>
            </a:r>
            <a:r>
              <a:rPr lang="en-US" sz="3600" dirty="0"/>
              <a:t>he remembers that we are dust. (Ps 103:13-14)</a:t>
            </a:r>
          </a:p>
          <a:p>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79423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7880E9E9-6CFB-4E66-BB04-3E366EA268EF}"/>
              </a:ext>
            </a:extLst>
          </p:cNvPr>
          <p:cNvSpPr>
            <a:spLocks noGrp="1"/>
          </p:cNvSpPr>
          <p:nvPr>
            <p:ph idx="1"/>
          </p:nvPr>
        </p:nvSpPr>
        <p:spPr>
          <a:xfrm>
            <a:off x="278296" y="251791"/>
            <a:ext cx="11714921" cy="5936973"/>
          </a:xfrm>
        </p:spPr>
        <p:txBody>
          <a:bodyPr>
            <a:noAutofit/>
          </a:bodyPr>
          <a:lstStyle/>
          <a:p>
            <a:r>
              <a:rPr lang="en-US" sz="3800" dirty="0"/>
              <a:t>The oracle that Habakkuk the prophet saw. </a:t>
            </a:r>
            <a:r>
              <a:rPr lang="en-US" sz="3800" baseline="30000" dirty="0"/>
              <a:t>2 </a:t>
            </a:r>
            <a:r>
              <a:rPr lang="en-US" sz="3800" dirty="0"/>
              <a:t>O </a:t>
            </a:r>
            <a:r>
              <a:rPr lang="en-US" sz="3800" cap="small" dirty="0"/>
              <a:t>Lord</a:t>
            </a:r>
            <a:r>
              <a:rPr lang="en-US" sz="3800" dirty="0"/>
              <a:t>, how long shall I cry for help, and you will not hear? Or cry to you “Violence!” and you will not save? </a:t>
            </a:r>
          </a:p>
        </p:txBody>
      </p:sp>
    </p:spTree>
    <p:extLst>
      <p:ext uri="{BB962C8B-B14F-4D97-AF65-F5344CB8AC3E}">
        <p14:creationId xmlns:p14="http://schemas.microsoft.com/office/powerpoint/2010/main" val="3663571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428C3-D4DB-4E8B-ACE6-81676DE4A7DA}"/>
              </a:ext>
            </a:extLst>
          </p:cNvPr>
          <p:cNvSpPr>
            <a:spLocks noGrp="1"/>
          </p:cNvSpPr>
          <p:nvPr>
            <p:ph type="title"/>
          </p:nvPr>
        </p:nvSpPr>
        <p:spPr>
          <a:xfrm>
            <a:off x="838200" y="83773"/>
            <a:ext cx="10515600" cy="1325563"/>
          </a:xfrm>
        </p:spPr>
        <p:txBody>
          <a:bodyPr>
            <a:normAutofit/>
          </a:bodyPr>
          <a:lstStyle/>
          <a:p>
            <a:pPr algn="ctr"/>
            <a:r>
              <a:rPr lang="en-US" dirty="0">
                <a:solidFill>
                  <a:schemeClr val="accent1"/>
                </a:solidFill>
                <a:effectLst>
                  <a:outerShdw blurRad="38100" dist="38100" dir="2700000" algn="tl">
                    <a:srgbClr val="000000">
                      <a:alpha val="43137"/>
                    </a:srgbClr>
                  </a:outerShdw>
                </a:effectLst>
                <a:latin typeface="Gill Sans Ultra Bold" panose="020B0A02020104020203" pitchFamily="34" charset="0"/>
              </a:rPr>
              <a:t>APPLICATIONS:</a:t>
            </a:r>
            <a:endParaRPr lang="en-US" b="1" dirty="0">
              <a:solidFill>
                <a:schemeClr val="accent1"/>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7C4E5662-E060-4743-8BFA-C2A677F1F745}"/>
              </a:ext>
            </a:extLst>
          </p:cNvPr>
          <p:cNvSpPr>
            <a:spLocks noGrp="1"/>
          </p:cNvSpPr>
          <p:nvPr>
            <p:ph idx="1"/>
          </p:nvPr>
        </p:nvSpPr>
        <p:spPr>
          <a:xfrm>
            <a:off x="320040" y="1219200"/>
            <a:ext cx="11567160" cy="4957763"/>
          </a:xfrm>
        </p:spPr>
        <p:txBody>
          <a:bodyPr>
            <a:normAutofit/>
          </a:bodyPr>
          <a:lstStyle/>
          <a:p>
            <a:pPr marL="742950" indent="-742950">
              <a:buFont typeface="+mj-lt"/>
              <a:buAutoNum type="arabicPeriod"/>
            </a:pPr>
            <a:r>
              <a:rPr lang="en-US" sz="4000" b="1" dirty="0"/>
              <a:t>Don’t complain</a:t>
            </a:r>
          </a:p>
          <a:p>
            <a:pPr marL="742950" indent="-742950">
              <a:buFont typeface="+mj-lt"/>
              <a:buAutoNum type="arabicPeriod"/>
            </a:pPr>
            <a:endParaRPr lang="en-US"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961477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428C3-D4DB-4E8B-ACE6-81676DE4A7DA}"/>
              </a:ext>
            </a:extLst>
          </p:cNvPr>
          <p:cNvSpPr>
            <a:spLocks noGrp="1"/>
          </p:cNvSpPr>
          <p:nvPr>
            <p:ph type="title"/>
          </p:nvPr>
        </p:nvSpPr>
        <p:spPr>
          <a:xfrm>
            <a:off x="838200" y="83773"/>
            <a:ext cx="10515600" cy="1325563"/>
          </a:xfrm>
        </p:spPr>
        <p:txBody>
          <a:bodyPr>
            <a:normAutofit/>
          </a:bodyPr>
          <a:lstStyle/>
          <a:p>
            <a:pPr algn="ctr"/>
            <a:r>
              <a:rPr lang="en-US" dirty="0">
                <a:solidFill>
                  <a:schemeClr val="accent1"/>
                </a:solidFill>
                <a:effectLst>
                  <a:outerShdw blurRad="38100" dist="38100" dir="2700000" algn="tl">
                    <a:srgbClr val="000000">
                      <a:alpha val="43137"/>
                    </a:srgbClr>
                  </a:outerShdw>
                </a:effectLst>
                <a:latin typeface="Gill Sans Ultra Bold" panose="020B0A02020104020203" pitchFamily="34" charset="0"/>
              </a:rPr>
              <a:t>APPLICATIONS:</a:t>
            </a:r>
            <a:endParaRPr lang="en-US" b="1" dirty="0">
              <a:solidFill>
                <a:schemeClr val="accent1"/>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7C4E5662-E060-4743-8BFA-C2A677F1F745}"/>
              </a:ext>
            </a:extLst>
          </p:cNvPr>
          <p:cNvSpPr>
            <a:spLocks noGrp="1"/>
          </p:cNvSpPr>
          <p:nvPr>
            <p:ph idx="1"/>
          </p:nvPr>
        </p:nvSpPr>
        <p:spPr>
          <a:xfrm>
            <a:off x="320040" y="1219200"/>
            <a:ext cx="11567160" cy="4957763"/>
          </a:xfrm>
        </p:spPr>
        <p:txBody>
          <a:bodyPr>
            <a:normAutofit/>
          </a:bodyPr>
          <a:lstStyle/>
          <a:p>
            <a:pPr marL="742950" indent="-742950">
              <a:buFont typeface="+mj-lt"/>
              <a:buAutoNum type="arabicPeriod"/>
            </a:pPr>
            <a:r>
              <a:rPr lang="en-US" sz="4000" b="1" dirty="0"/>
              <a:t>Don’t complain</a:t>
            </a:r>
          </a:p>
          <a:p>
            <a:pPr marL="742950" indent="-742950">
              <a:buFont typeface="+mj-lt"/>
              <a:buAutoNum type="arabicPeriod"/>
            </a:pPr>
            <a:r>
              <a:rPr lang="en-US" sz="4000" b="1" dirty="0"/>
              <a:t>Understand who God is and </a:t>
            </a:r>
            <a:r>
              <a:rPr lang="en-US" sz="4400" b="1" i="1" u="sng" dirty="0"/>
              <a:t>cling</a:t>
            </a:r>
            <a:r>
              <a:rPr lang="en-US" sz="4400" b="1" i="1" dirty="0"/>
              <a:t> </a:t>
            </a:r>
            <a:r>
              <a:rPr lang="en-US" sz="4000" b="1" dirty="0"/>
              <a:t>to His promises</a:t>
            </a:r>
          </a:p>
          <a:p>
            <a:pPr>
              <a:buFont typeface="Wingdings" panose="05000000000000000000" pitchFamily="2" charset="2"/>
              <a:buChar char="v"/>
            </a:pPr>
            <a:endParaRPr lang="en-US" sz="4000" dirty="0">
              <a:effectLst>
                <a:outerShdw blurRad="38100" dist="38100" dir="2700000" algn="tl">
                  <a:srgbClr val="000000">
                    <a:alpha val="43137"/>
                  </a:srgbClr>
                </a:outerShdw>
              </a:effectLst>
            </a:endParaRPr>
          </a:p>
          <a:p>
            <a:pPr marL="742950" indent="-742950">
              <a:buFont typeface="+mj-lt"/>
              <a:buAutoNum type="arabicPeriod"/>
            </a:pPr>
            <a:endParaRPr lang="en-US"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98902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8E813-9A16-479E-8130-36896A0B39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4447C6-6052-4738-B083-FCD8B22F260B}"/>
              </a:ext>
            </a:extLst>
          </p:cNvPr>
          <p:cNvSpPr>
            <a:spLocks noGrp="1"/>
          </p:cNvSpPr>
          <p:nvPr>
            <p:ph idx="1"/>
          </p:nvPr>
        </p:nvSpPr>
        <p:spPr>
          <a:xfrm>
            <a:off x="468923" y="365125"/>
            <a:ext cx="11347939" cy="5811838"/>
          </a:xfrm>
        </p:spPr>
        <p:txBody>
          <a:bodyPr numCol="1">
            <a:normAutofit/>
          </a:bodyPr>
          <a:lstStyle/>
          <a:p>
            <a:r>
              <a:rPr lang="en-US" sz="4000" dirty="0"/>
              <a:t>Some examples of God’s promises:</a:t>
            </a:r>
          </a:p>
          <a:p>
            <a:pPr lvl="1"/>
            <a:r>
              <a:rPr lang="en-US" sz="4000" dirty="0"/>
              <a:t>Joshua 1:9, Psalm 145:8, Jeremiah 29:11</a:t>
            </a:r>
          </a:p>
          <a:p>
            <a:pPr lvl="1"/>
            <a:endParaRPr lang="en-US" sz="800" dirty="0"/>
          </a:p>
          <a:p>
            <a:pPr lvl="1"/>
            <a:r>
              <a:rPr lang="en-US" sz="4000" dirty="0"/>
              <a:t>1 Corinthians 10:13, 1 John 1:9</a:t>
            </a:r>
          </a:p>
        </p:txBody>
      </p:sp>
    </p:spTree>
    <p:extLst>
      <p:ext uri="{BB962C8B-B14F-4D97-AF65-F5344CB8AC3E}">
        <p14:creationId xmlns:p14="http://schemas.microsoft.com/office/powerpoint/2010/main" val="722397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428C3-D4DB-4E8B-ACE6-81676DE4A7DA}"/>
              </a:ext>
            </a:extLst>
          </p:cNvPr>
          <p:cNvSpPr>
            <a:spLocks noGrp="1"/>
          </p:cNvSpPr>
          <p:nvPr>
            <p:ph type="title"/>
          </p:nvPr>
        </p:nvSpPr>
        <p:spPr>
          <a:xfrm>
            <a:off x="838200" y="83773"/>
            <a:ext cx="10515600" cy="1325563"/>
          </a:xfrm>
        </p:spPr>
        <p:txBody>
          <a:bodyPr>
            <a:normAutofit/>
          </a:bodyPr>
          <a:lstStyle/>
          <a:p>
            <a:pPr algn="ctr"/>
            <a:r>
              <a:rPr lang="en-US" dirty="0">
                <a:solidFill>
                  <a:schemeClr val="accent1"/>
                </a:solidFill>
                <a:effectLst>
                  <a:outerShdw blurRad="38100" dist="38100" dir="2700000" algn="tl">
                    <a:srgbClr val="000000">
                      <a:alpha val="43137"/>
                    </a:srgbClr>
                  </a:outerShdw>
                </a:effectLst>
                <a:latin typeface="Gill Sans Ultra Bold" panose="020B0A02020104020203" pitchFamily="34" charset="0"/>
              </a:rPr>
              <a:t>APPLICATIONS:</a:t>
            </a:r>
            <a:endParaRPr lang="en-US" b="1" dirty="0">
              <a:solidFill>
                <a:schemeClr val="accent1"/>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7C4E5662-E060-4743-8BFA-C2A677F1F745}"/>
              </a:ext>
            </a:extLst>
          </p:cNvPr>
          <p:cNvSpPr>
            <a:spLocks noGrp="1"/>
          </p:cNvSpPr>
          <p:nvPr>
            <p:ph idx="1"/>
          </p:nvPr>
        </p:nvSpPr>
        <p:spPr>
          <a:xfrm>
            <a:off x="320040" y="1219200"/>
            <a:ext cx="11567160" cy="4957763"/>
          </a:xfrm>
        </p:spPr>
        <p:txBody>
          <a:bodyPr>
            <a:normAutofit/>
          </a:bodyPr>
          <a:lstStyle/>
          <a:p>
            <a:pPr marL="742950" indent="-742950">
              <a:buFont typeface="+mj-lt"/>
              <a:buAutoNum type="arabicPeriod"/>
            </a:pPr>
            <a:r>
              <a:rPr lang="en-US" sz="4000" b="1" dirty="0"/>
              <a:t>Don’t complain</a:t>
            </a:r>
          </a:p>
          <a:p>
            <a:pPr marL="742950" indent="-742950">
              <a:buFont typeface="+mj-lt"/>
              <a:buAutoNum type="arabicPeriod"/>
            </a:pPr>
            <a:r>
              <a:rPr lang="en-US" sz="4000" b="1" dirty="0"/>
              <a:t>Understand who God is and </a:t>
            </a:r>
            <a:r>
              <a:rPr lang="en-US" sz="4000" b="1" i="1" dirty="0"/>
              <a:t>cling </a:t>
            </a:r>
            <a:r>
              <a:rPr lang="en-US" sz="4000" b="1" dirty="0"/>
              <a:t>to His promises</a:t>
            </a:r>
          </a:p>
          <a:p>
            <a:pPr marL="742950" indent="-742950">
              <a:buFont typeface="+mj-lt"/>
              <a:buAutoNum type="arabicPeriod"/>
            </a:pPr>
            <a:r>
              <a:rPr lang="en-US" sz="4000" b="1" dirty="0"/>
              <a:t>Have faith and trust God</a:t>
            </a:r>
          </a:p>
          <a:p>
            <a:pPr>
              <a:buFont typeface="Wingdings" panose="05000000000000000000" pitchFamily="2" charset="2"/>
              <a:buChar char="v"/>
            </a:pPr>
            <a:endParaRPr lang="en-US" sz="4000" dirty="0">
              <a:effectLst>
                <a:outerShdw blurRad="38100" dist="38100" dir="2700000" algn="tl">
                  <a:srgbClr val="000000">
                    <a:alpha val="43137"/>
                  </a:srgbClr>
                </a:outerShdw>
              </a:effectLst>
            </a:endParaRPr>
          </a:p>
          <a:p>
            <a:pPr marL="742950" indent="-742950">
              <a:buFont typeface="+mj-lt"/>
              <a:buAutoNum type="arabicPeriod"/>
            </a:pPr>
            <a:endParaRPr lang="en-US"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61586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428C3-D4DB-4E8B-ACE6-81676DE4A7DA}"/>
              </a:ext>
            </a:extLst>
          </p:cNvPr>
          <p:cNvSpPr>
            <a:spLocks noGrp="1"/>
          </p:cNvSpPr>
          <p:nvPr>
            <p:ph type="title"/>
          </p:nvPr>
        </p:nvSpPr>
        <p:spPr>
          <a:xfrm>
            <a:off x="0" y="18255"/>
            <a:ext cx="12192000" cy="1325563"/>
          </a:xfrm>
        </p:spPr>
        <p:txBody>
          <a:bodyPr>
            <a:normAutofit/>
          </a:bodyPr>
          <a:lstStyle/>
          <a:p>
            <a:pPr algn="ctr"/>
            <a:endParaRPr lang="en-US"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D30B78A5-0415-4E43-8986-DA301C5A8CE3}"/>
              </a:ext>
            </a:extLst>
          </p:cNvPr>
          <p:cNvSpPr>
            <a:spLocks noGrp="1"/>
          </p:cNvSpPr>
          <p:nvPr>
            <p:ph idx="1"/>
          </p:nvPr>
        </p:nvSpPr>
        <p:spPr>
          <a:xfrm>
            <a:off x="251460" y="685800"/>
            <a:ext cx="11658600" cy="5491163"/>
          </a:xfrm>
        </p:spPr>
        <p:txBody>
          <a:bodyPr>
            <a:noAutofit/>
          </a:bodyPr>
          <a:lstStyle/>
          <a:p>
            <a:pPr>
              <a:buFont typeface="Wingdings" panose="05000000000000000000" pitchFamily="2" charset="2"/>
              <a:buChar char="v"/>
            </a:pPr>
            <a:r>
              <a:rPr lang="en-US" sz="3600" dirty="0"/>
              <a:t>…in all things God works for the good of those who love him, who have been called according to his purpose. (Rom 8:28)</a:t>
            </a:r>
          </a:p>
        </p:txBody>
      </p:sp>
    </p:spTree>
    <p:extLst>
      <p:ext uri="{BB962C8B-B14F-4D97-AF65-F5344CB8AC3E}">
        <p14:creationId xmlns:p14="http://schemas.microsoft.com/office/powerpoint/2010/main" val="27753952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428C3-D4DB-4E8B-ACE6-81676DE4A7DA}"/>
              </a:ext>
            </a:extLst>
          </p:cNvPr>
          <p:cNvSpPr>
            <a:spLocks noGrp="1"/>
          </p:cNvSpPr>
          <p:nvPr>
            <p:ph type="title"/>
          </p:nvPr>
        </p:nvSpPr>
        <p:spPr>
          <a:xfrm>
            <a:off x="0" y="18255"/>
            <a:ext cx="12192000" cy="1325563"/>
          </a:xfrm>
        </p:spPr>
        <p:txBody>
          <a:bodyPr>
            <a:normAutofit/>
          </a:bodyPr>
          <a:lstStyle/>
          <a:p>
            <a:pPr algn="ctr"/>
            <a:endParaRPr lang="en-US"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D30B78A5-0415-4E43-8986-DA301C5A8CE3}"/>
              </a:ext>
            </a:extLst>
          </p:cNvPr>
          <p:cNvSpPr>
            <a:spLocks noGrp="1"/>
          </p:cNvSpPr>
          <p:nvPr>
            <p:ph idx="1"/>
          </p:nvPr>
        </p:nvSpPr>
        <p:spPr>
          <a:xfrm>
            <a:off x="251460" y="685800"/>
            <a:ext cx="11658600" cy="5491163"/>
          </a:xfrm>
        </p:spPr>
        <p:txBody>
          <a:bodyPr>
            <a:noAutofit/>
          </a:bodyPr>
          <a:lstStyle/>
          <a:p>
            <a:pPr>
              <a:buFont typeface="Wingdings" panose="05000000000000000000" pitchFamily="2" charset="2"/>
              <a:buChar char="v"/>
            </a:pPr>
            <a:r>
              <a:rPr lang="en-US" sz="3600" dirty="0"/>
              <a:t> When you pass through the waters, I will be with you; and through the rivers, they shall not overwhelm you; when you walk through fire you shall not be burned, and the flame shall not consume you. (Isa 43:2)</a:t>
            </a:r>
          </a:p>
        </p:txBody>
      </p:sp>
    </p:spTree>
    <p:extLst>
      <p:ext uri="{BB962C8B-B14F-4D97-AF65-F5344CB8AC3E}">
        <p14:creationId xmlns:p14="http://schemas.microsoft.com/office/powerpoint/2010/main" val="2505326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428C3-D4DB-4E8B-ACE6-81676DE4A7DA}"/>
              </a:ext>
            </a:extLst>
          </p:cNvPr>
          <p:cNvSpPr>
            <a:spLocks noGrp="1"/>
          </p:cNvSpPr>
          <p:nvPr>
            <p:ph type="title"/>
          </p:nvPr>
        </p:nvSpPr>
        <p:spPr>
          <a:xfrm>
            <a:off x="0" y="18255"/>
            <a:ext cx="12192000" cy="1325563"/>
          </a:xfrm>
        </p:spPr>
        <p:txBody>
          <a:bodyPr>
            <a:normAutofit/>
          </a:bodyPr>
          <a:lstStyle/>
          <a:p>
            <a:pPr algn="ctr"/>
            <a:endParaRPr lang="en-US"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D30B78A5-0415-4E43-8986-DA301C5A8CE3}"/>
              </a:ext>
            </a:extLst>
          </p:cNvPr>
          <p:cNvSpPr>
            <a:spLocks noGrp="1"/>
          </p:cNvSpPr>
          <p:nvPr>
            <p:ph idx="1"/>
          </p:nvPr>
        </p:nvSpPr>
        <p:spPr>
          <a:xfrm>
            <a:off x="251460" y="685800"/>
            <a:ext cx="11658600" cy="5491163"/>
          </a:xfrm>
        </p:spPr>
        <p:txBody>
          <a:bodyPr>
            <a:noAutofit/>
          </a:bodyPr>
          <a:lstStyle/>
          <a:p>
            <a:pPr>
              <a:buFont typeface="Wingdings" panose="05000000000000000000" pitchFamily="2" charset="2"/>
              <a:buChar char="v"/>
            </a:pPr>
            <a:r>
              <a:rPr lang="en-US" sz="3600" baseline="30000" dirty="0"/>
              <a:t>2 </a:t>
            </a:r>
            <a:r>
              <a:rPr lang="en-US" sz="3600" dirty="0"/>
              <a:t>“I know that you can do all things, and that </a:t>
            </a:r>
            <a:r>
              <a:rPr lang="en-US" sz="3600" u="sng" dirty="0"/>
              <a:t>no purpose of yours can be thwarted</a:t>
            </a:r>
            <a:r>
              <a:rPr lang="en-US" sz="3600" dirty="0"/>
              <a:t>.  (Job 42:2)</a:t>
            </a:r>
          </a:p>
          <a:p>
            <a:pPr>
              <a:buFont typeface="Wingdings" panose="05000000000000000000" pitchFamily="2" charset="2"/>
              <a:buChar char="v"/>
            </a:pPr>
            <a:endParaRPr lang="en-US" sz="500" dirty="0"/>
          </a:p>
          <a:p>
            <a:pPr>
              <a:buFont typeface="Wingdings" panose="05000000000000000000" pitchFamily="2" charset="2"/>
              <a:buChar char="v"/>
            </a:pPr>
            <a:r>
              <a:rPr lang="en-US" sz="3600" dirty="0"/>
              <a:t>Yes, and from ancient days I am he. No one can deliver out of my hand.  </a:t>
            </a:r>
            <a:r>
              <a:rPr lang="en-US" sz="3600" u="sng" dirty="0"/>
              <a:t>When I act, who can reverse it?</a:t>
            </a:r>
            <a:r>
              <a:rPr lang="en-US" sz="3600" dirty="0"/>
              <a:t>”  (Isa 43:13)</a:t>
            </a:r>
          </a:p>
        </p:txBody>
      </p:sp>
    </p:spTree>
    <p:extLst>
      <p:ext uri="{BB962C8B-B14F-4D97-AF65-F5344CB8AC3E}">
        <p14:creationId xmlns:p14="http://schemas.microsoft.com/office/powerpoint/2010/main" val="28120366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428C3-D4DB-4E8B-ACE6-81676DE4A7DA}"/>
              </a:ext>
            </a:extLst>
          </p:cNvPr>
          <p:cNvSpPr>
            <a:spLocks noGrp="1"/>
          </p:cNvSpPr>
          <p:nvPr>
            <p:ph type="title"/>
          </p:nvPr>
        </p:nvSpPr>
        <p:spPr>
          <a:xfrm>
            <a:off x="838200" y="83773"/>
            <a:ext cx="10515600" cy="1325563"/>
          </a:xfrm>
        </p:spPr>
        <p:txBody>
          <a:bodyPr>
            <a:normAutofit/>
          </a:bodyPr>
          <a:lstStyle/>
          <a:p>
            <a:pPr algn="ctr"/>
            <a:r>
              <a:rPr lang="en-US" dirty="0">
                <a:solidFill>
                  <a:schemeClr val="accent1"/>
                </a:solidFill>
                <a:effectLst>
                  <a:outerShdw blurRad="38100" dist="38100" dir="2700000" algn="tl">
                    <a:srgbClr val="000000">
                      <a:alpha val="43137"/>
                    </a:srgbClr>
                  </a:outerShdw>
                </a:effectLst>
                <a:latin typeface="Gill Sans Ultra Bold" panose="020B0A02020104020203" pitchFamily="34" charset="0"/>
              </a:rPr>
              <a:t>CONCLUSION</a:t>
            </a:r>
            <a:endParaRPr lang="en-US" b="1" dirty="0">
              <a:solidFill>
                <a:schemeClr val="accent1"/>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7C4E5662-E060-4743-8BFA-C2A677F1F745}"/>
              </a:ext>
            </a:extLst>
          </p:cNvPr>
          <p:cNvSpPr>
            <a:spLocks noGrp="1"/>
          </p:cNvSpPr>
          <p:nvPr>
            <p:ph idx="1"/>
          </p:nvPr>
        </p:nvSpPr>
        <p:spPr>
          <a:xfrm>
            <a:off x="320040" y="1219200"/>
            <a:ext cx="11567160" cy="4957763"/>
          </a:xfrm>
        </p:spPr>
        <p:txBody>
          <a:bodyPr>
            <a:normAutofit/>
          </a:bodyPr>
          <a:lstStyle/>
          <a:p>
            <a:pPr algn="ctr"/>
            <a:r>
              <a:rPr lang="en-US" sz="3600" b="1" dirty="0"/>
              <a:t>Jesus has overcome the world!</a:t>
            </a:r>
          </a:p>
          <a:p>
            <a:pPr algn="ctr"/>
            <a:r>
              <a:rPr lang="en-US" sz="3600" b="1" dirty="0"/>
              <a:t>Our God is greater!</a:t>
            </a:r>
          </a:p>
          <a:p>
            <a:pPr algn="ctr"/>
            <a:r>
              <a:rPr lang="en-US" sz="3600" b="1" dirty="0"/>
              <a:t>Wonder and be astounded!</a:t>
            </a:r>
          </a:p>
          <a:p>
            <a:pPr algn="ctr"/>
            <a:r>
              <a:rPr lang="en-US" sz="3600" b="1" dirty="0"/>
              <a:t>Our God is able!</a:t>
            </a:r>
          </a:p>
          <a:p>
            <a:pPr marL="0" indent="0" algn="ctr">
              <a:buNone/>
            </a:pP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31394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B2589-51CD-46FD-A3A3-74BAA8200ED5}"/>
              </a:ext>
            </a:extLst>
          </p:cNvPr>
          <p:cNvSpPr>
            <a:spLocks noGrp="1"/>
          </p:cNvSpPr>
          <p:nvPr>
            <p:ph type="ctrTitle"/>
          </p:nvPr>
        </p:nvSpPr>
        <p:spPr>
          <a:xfrm>
            <a:off x="269631" y="388034"/>
            <a:ext cx="11652738" cy="2001837"/>
          </a:xfrm>
        </p:spPr>
        <p:txBody>
          <a:bodyPr>
            <a:noAutofit/>
          </a:bodyPr>
          <a:lstStyle/>
          <a:p>
            <a:r>
              <a:rPr lang="en-US" b="1" dirty="0">
                <a:solidFill>
                  <a:schemeClr val="accent1"/>
                </a:solidFill>
                <a:effectLst>
                  <a:outerShdw blurRad="38100" dist="38100" dir="2700000" algn="tl">
                    <a:srgbClr val="000000">
                      <a:alpha val="43137"/>
                    </a:srgbClr>
                  </a:outerShdw>
                </a:effectLst>
              </a:rPr>
              <a:t>Yet we will rejoice in the Lord; we will take joy in the God of our salvation! </a:t>
            </a:r>
          </a:p>
        </p:txBody>
      </p:sp>
      <p:sp>
        <p:nvSpPr>
          <p:cNvPr id="6" name="Subtitle 5">
            <a:extLst>
              <a:ext uri="{FF2B5EF4-FFF2-40B4-BE49-F238E27FC236}">
                <a16:creationId xmlns:a16="http://schemas.microsoft.com/office/drawing/2014/main" id="{17CAC818-4A58-47AD-AAE7-94DED6F301A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35932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7880E9E9-6CFB-4E66-BB04-3E366EA268EF}"/>
              </a:ext>
            </a:extLst>
          </p:cNvPr>
          <p:cNvSpPr>
            <a:spLocks noGrp="1"/>
          </p:cNvSpPr>
          <p:nvPr>
            <p:ph idx="1"/>
          </p:nvPr>
        </p:nvSpPr>
        <p:spPr>
          <a:xfrm>
            <a:off x="278296" y="251791"/>
            <a:ext cx="11714921" cy="5936973"/>
          </a:xfrm>
        </p:spPr>
        <p:txBody>
          <a:bodyPr>
            <a:noAutofit/>
          </a:bodyPr>
          <a:lstStyle/>
          <a:p>
            <a:r>
              <a:rPr lang="en-US" sz="3800" baseline="30000" dirty="0"/>
              <a:t>3 </a:t>
            </a:r>
            <a:r>
              <a:rPr lang="en-US" sz="3800" dirty="0"/>
              <a:t>Why do you make me see iniquity, and why do you idly look at wrong? Destruction and violence are before me; strife and contention arise. </a:t>
            </a:r>
            <a:r>
              <a:rPr lang="en-US" sz="3800" baseline="30000" dirty="0"/>
              <a:t>4 </a:t>
            </a:r>
            <a:r>
              <a:rPr lang="en-US" sz="3800" dirty="0"/>
              <a:t>So the law is paralyzed, and justice never goes forth. For the wicked surround the righteous; so justice goes forth perverted.</a:t>
            </a:r>
          </a:p>
        </p:txBody>
      </p:sp>
    </p:spTree>
    <p:extLst>
      <p:ext uri="{BB962C8B-B14F-4D97-AF65-F5344CB8AC3E}">
        <p14:creationId xmlns:p14="http://schemas.microsoft.com/office/powerpoint/2010/main" val="2814880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7880E9E9-6CFB-4E66-BB04-3E366EA268EF}"/>
              </a:ext>
            </a:extLst>
          </p:cNvPr>
          <p:cNvSpPr>
            <a:spLocks noGrp="1"/>
          </p:cNvSpPr>
          <p:nvPr>
            <p:ph idx="1"/>
          </p:nvPr>
        </p:nvSpPr>
        <p:spPr>
          <a:xfrm>
            <a:off x="278296" y="251791"/>
            <a:ext cx="11714921" cy="5936973"/>
          </a:xfrm>
        </p:spPr>
        <p:txBody>
          <a:bodyPr>
            <a:noAutofit/>
          </a:bodyPr>
          <a:lstStyle/>
          <a:p>
            <a:r>
              <a:rPr lang="en-US" sz="3800" baseline="30000" dirty="0"/>
              <a:t>5 </a:t>
            </a:r>
            <a:r>
              <a:rPr lang="en-US" sz="3800" dirty="0"/>
              <a:t>“Look among the nations, and see; wonder and be astounded. For I am doing a work in your days that you would not believe if told. </a:t>
            </a:r>
            <a:r>
              <a:rPr lang="en-US" sz="3800" baseline="30000" dirty="0"/>
              <a:t>6 </a:t>
            </a:r>
            <a:r>
              <a:rPr lang="en-US" sz="3800" dirty="0"/>
              <a:t>For behold, I am raising up the Chaldeans, that bitter and hasty nation, who march through the breadth of the earth, to seize dwellings not their own. </a:t>
            </a:r>
          </a:p>
        </p:txBody>
      </p:sp>
    </p:spTree>
    <p:extLst>
      <p:ext uri="{BB962C8B-B14F-4D97-AF65-F5344CB8AC3E}">
        <p14:creationId xmlns:p14="http://schemas.microsoft.com/office/powerpoint/2010/main" val="726806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7880E9E9-6CFB-4E66-BB04-3E366EA268EF}"/>
              </a:ext>
            </a:extLst>
          </p:cNvPr>
          <p:cNvSpPr>
            <a:spLocks noGrp="1"/>
          </p:cNvSpPr>
          <p:nvPr>
            <p:ph idx="1"/>
          </p:nvPr>
        </p:nvSpPr>
        <p:spPr>
          <a:xfrm>
            <a:off x="278296" y="251791"/>
            <a:ext cx="11714921" cy="5936973"/>
          </a:xfrm>
        </p:spPr>
        <p:txBody>
          <a:bodyPr>
            <a:noAutofit/>
          </a:bodyPr>
          <a:lstStyle/>
          <a:p>
            <a:r>
              <a:rPr lang="en-US" sz="3800" baseline="30000" dirty="0"/>
              <a:t>7 </a:t>
            </a:r>
            <a:r>
              <a:rPr lang="en-US" sz="3800" dirty="0"/>
              <a:t>They are dreaded and fearsome; their justice and dignity go forth from themselves. </a:t>
            </a:r>
            <a:r>
              <a:rPr lang="en-US" sz="3800" baseline="30000" dirty="0"/>
              <a:t>8 </a:t>
            </a:r>
            <a:r>
              <a:rPr lang="en-US" sz="3800" dirty="0"/>
              <a:t>Their horses are swifter than leopards, more fierce than the evening wolves; their horsemen press proudly on. Their horsemen come from afar; they fly like an eagle swift to devour. </a:t>
            </a:r>
          </a:p>
        </p:txBody>
      </p:sp>
    </p:spTree>
    <p:extLst>
      <p:ext uri="{BB962C8B-B14F-4D97-AF65-F5344CB8AC3E}">
        <p14:creationId xmlns:p14="http://schemas.microsoft.com/office/powerpoint/2010/main" val="1522653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7880E9E9-6CFB-4E66-BB04-3E366EA268EF}"/>
              </a:ext>
            </a:extLst>
          </p:cNvPr>
          <p:cNvSpPr>
            <a:spLocks noGrp="1"/>
          </p:cNvSpPr>
          <p:nvPr>
            <p:ph idx="1"/>
          </p:nvPr>
        </p:nvSpPr>
        <p:spPr>
          <a:xfrm>
            <a:off x="278296" y="251791"/>
            <a:ext cx="11714921" cy="5936973"/>
          </a:xfrm>
        </p:spPr>
        <p:txBody>
          <a:bodyPr>
            <a:noAutofit/>
          </a:bodyPr>
          <a:lstStyle/>
          <a:p>
            <a:r>
              <a:rPr lang="en-US" sz="3800" baseline="30000" dirty="0"/>
              <a:t>9 </a:t>
            </a:r>
            <a:r>
              <a:rPr lang="en-US" sz="3800" dirty="0"/>
              <a:t>They all come for violence, all their faces forward.  They gather captives like sand. </a:t>
            </a:r>
            <a:r>
              <a:rPr lang="en-US" sz="3800" baseline="30000" dirty="0"/>
              <a:t>10 </a:t>
            </a:r>
            <a:r>
              <a:rPr lang="en-US" sz="3800" dirty="0"/>
              <a:t>At kings they scoff, and at rulers they laugh. They laugh at every fortress, for they pile up earth and take it. </a:t>
            </a:r>
            <a:r>
              <a:rPr lang="en-US" sz="3800" baseline="30000" dirty="0"/>
              <a:t>11 </a:t>
            </a:r>
            <a:r>
              <a:rPr lang="en-US" sz="3800" dirty="0"/>
              <a:t>Then they sweep by like the wind and go on, guilty men, whose own might is their god!”</a:t>
            </a:r>
          </a:p>
          <a:p>
            <a:endParaRPr lang="en-US" sz="3800" dirty="0"/>
          </a:p>
        </p:txBody>
      </p:sp>
    </p:spTree>
    <p:extLst>
      <p:ext uri="{BB962C8B-B14F-4D97-AF65-F5344CB8AC3E}">
        <p14:creationId xmlns:p14="http://schemas.microsoft.com/office/powerpoint/2010/main" val="3189888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7880E9E9-6CFB-4E66-BB04-3E366EA268EF}"/>
              </a:ext>
            </a:extLst>
          </p:cNvPr>
          <p:cNvSpPr>
            <a:spLocks noGrp="1"/>
          </p:cNvSpPr>
          <p:nvPr>
            <p:ph idx="1"/>
          </p:nvPr>
        </p:nvSpPr>
        <p:spPr>
          <a:xfrm>
            <a:off x="278296" y="251791"/>
            <a:ext cx="11714921" cy="5936973"/>
          </a:xfrm>
        </p:spPr>
        <p:txBody>
          <a:bodyPr>
            <a:noAutofit/>
          </a:bodyPr>
          <a:lstStyle/>
          <a:p>
            <a:r>
              <a:rPr lang="en-US" sz="3800" baseline="30000" dirty="0"/>
              <a:t>12 </a:t>
            </a:r>
            <a:r>
              <a:rPr lang="en-US" sz="3800" dirty="0"/>
              <a:t>Are you not from everlasting, O </a:t>
            </a:r>
            <a:r>
              <a:rPr lang="en-US" sz="3800" cap="small" dirty="0"/>
              <a:t>Lord</a:t>
            </a:r>
            <a:r>
              <a:rPr lang="en-US" sz="3800" dirty="0"/>
              <a:t> my God, my Holy One?  We shall not die. O </a:t>
            </a:r>
            <a:r>
              <a:rPr lang="en-US" sz="3800" cap="small" dirty="0"/>
              <a:t>Lord</a:t>
            </a:r>
            <a:r>
              <a:rPr lang="en-US" sz="3800" dirty="0"/>
              <a:t>, you have ordained them as a judgment, and you, O Rock, have established them for reproof. </a:t>
            </a:r>
          </a:p>
        </p:txBody>
      </p:sp>
    </p:spTree>
    <p:extLst>
      <p:ext uri="{BB962C8B-B14F-4D97-AF65-F5344CB8AC3E}">
        <p14:creationId xmlns:p14="http://schemas.microsoft.com/office/powerpoint/2010/main" val="1306804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7880E9E9-6CFB-4E66-BB04-3E366EA268EF}"/>
              </a:ext>
            </a:extLst>
          </p:cNvPr>
          <p:cNvSpPr>
            <a:spLocks noGrp="1"/>
          </p:cNvSpPr>
          <p:nvPr>
            <p:ph idx="1"/>
          </p:nvPr>
        </p:nvSpPr>
        <p:spPr>
          <a:xfrm>
            <a:off x="278296" y="251791"/>
            <a:ext cx="11714921" cy="5936973"/>
          </a:xfrm>
        </p:spPr>
        <p:txBody>
          <a:bodyPr>
            <a:noAutofit/>
          </a:bodyPr>
          <a:lstStyle/>
          <a:p>
            <a:r>
              <a:rPr lang="en-US" sz="3800" baseline="30000" dirty="0"/>
              <a:t>13 </a:t>
            </a:r>
            <a:r>
              <a:rPr lang="en-US" sz="3800" dirty="0"/>
              <a:t>You who are of purer eyes than to see evil and cannot look at wrong, why do you idly look at traitors and remain silent when the wicked swallows up the man more righteous than he? </a:t>
            </a:r>
            <a:r>
              <a:rPr lang="en-US" sz="3800" baseline="30000" dirty="0"/>
              <a:t>14 </a:t>
            </a:r>
            <a:r>
              <a:rPr lang="en-US" sz="3800" dirty="0"/>
              <a:t>You make mankind like the fish of the sea, like crawling things that have no ruler.</a:t>
            </a:r>
            <a:br>
              <a:rPr lang="en-US" sz="3800" dirty="0"/>
            </a:br>
            <a:endParaRPr lang="en-US" sz="3800" dirty="0"/>
          </a:p>
        </p:txBody>
      </p:sp>
    </p:spTree>
    <p:extLst>
      <p:ext uri="{BB962C8B-B14F-4D97-AF65-F5344CB8AC3E}">
        <p14:creationId xmlns:p14="http://schemas.microsoft.com/office/powerpoint/2010/main" val="4046359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7880E9E9-6CFB-4E66-BB04-3E366EA268EF}"/>
              </a:ext>
            </a:extLst>
          </p:cNvPr>
          <p:cNvSpPr>
            <a:spLocks noGrp="1"/>
          </p:cNvSpPr>
          <p:nvPr>
            <p:ph idx="1"/>
          </p:nvPr>
        </p:nvSpPr>
        <p:spPr>
          <a:xfrm>
            <a:off x="278296" y="251791"/>
            <a:ext cx="11714921" cy="5936973"/>
          </a:xfrm>
        </p:spPr>
        <p:txBody>
          <a:bodyPr>
            <a:noAutofit/>
          </a:bodyPr>
          <a:lstStyle/>
          <a:p>
            <a:r>
              <a:rPr lang="en-US" sz="3800" baseline="30000" dirty="0"/>
              <a:t>15 </a:t>
            </a:r>
            <a:r>
              <a:rPr lang="en-US" sz="3800" dirty="0"/>
              <a:t>He</a:t>
            </a:r>
            <a:r>
              <a:rPr lang="en-US" sz="3800" baseline="30000" dirty="0"/>
              <a:t> </a:t>
            </a:r>
            <a:r>
              <a:rPr lang="en-US" sz="3800" dirty="0"/>
              <a:t>brings all of them up with a hook; he drags them out with his net; he gathers them in his dragnet; so he rejoices and is glad.  </a:t>
            </a:r>
            <a:r>
              <a:rPr lang="en-US" sz="3800" baseline="30000" dirty="0"/>
              <a:t>16 </a:t>
            </a:r>
            <a:r>
              <a:rPr lang="en-US" sz="3800" dirty="0"/>
              <a:t>Therefore he sacrifices to his net and makes offerings to his dragnet; for by them he lives in luxury,</a:t>
            </a:r>
            <a:r>
              <a:rPr lang="en-US" sz="3800" baseline="30000" dirty="0"/>
              <a:t> </a:t>
            </a:r>
            <a:r>
              <a:rPr lang="en-US" sz="3800" dirty="0"/>
              <a:t> and his food is rich. </a:t>
            </a:r>
          </a:p>
        </p:txBody>
      </p:sp>
    </p:spTree>
    <p:extLst>
      <p:ext uri="{BB962C8B-B14F-4D97-AF65-F5344CB8AC3E}">
        <p14:creationId xmlns:p14="http://schemas.microsoft.com/office/powerpoint/2010/main" val="364076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3163</TotalTime>
  <Words>386</Words>
  <Application>Microsoft Office PowerPoint</Application>
  <PresentationFormat>Widescreen</PresentationFormat>
  <Paragraphs>59</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Gill Sans Ultra Bold</vt:lpstr>
      <vt:lpstr>Wingdings</vt:lpstr>
      <vt:lpstr>Office Theme</vt:lpstr>
      <vt:lpstr>Why, God?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POINT #1: He is God is we are not</vt:lpstr>
      <vt:lpstr>PowerPoint Presentation</vt:lpstr>
      <vt:lpstr>POINT #2: Sin, evil and injustice will be judged</vt:lpstr>
      <vt:lpstr>POINT #3: God hears us and answers our prayers</vt:lpstr>
      <vt:lpstr>APPLICATIONS:</vt:lpstr>
      <vt:lpstr>APPLICATIONS:</vt:lpstr>
      <vt:lpstr>PowerPoint Presentation</vt:lpstr>
      <vt:lpstr>APPLICATIONS:</vt:lpstr>
      <vt:lpstr>PowerPoint Presentation</vt:lpstr>
      <vt:lpstr>PowerPoint Presentation</vt:lpstr>
      <vt:lpstr>PowerPoint Presentation</vt:lpstr>
      <vt:lpstr>CONCLUSION</vt:lpstr>
      <vt:lpstr>Yet we will rejoice in the Lord; we will take joy in the God of our salvation!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Wong</dc:creator>
  <cp:lastModifiedBy>Richard Wong</cp:lastModifiedBy>
  <cp:revision>185</cp:revision>
  <dcterms:created xsi:type="dcterms:W3CDTF">2017-07-07T03:16:48Z</dcterms:created>
  <dcterms:modified xsi:type="dcterms:W3CDTF">2018-05-18T08:32:12Z</dcterms:modified>
</cp:coreProperties>
</file>