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53" r:id="rId2"/>
    <p:sldId id="354" r:id="rId3"/>
    <p:sldId id="356" r:id="rId4"/>
    <p:sldId id="355" r:id="rId5"/>
    <p:sldId id="357" r:id="rId6"/>
    <p:sldId id="358" r:id="rId7"/>
    <p:sldId id="359" r:id="rId8"/>
    <p:sldId id="360" r:id="rId9"/>
    <p:sldId id="351" r:id="rId10"/>
    <p:sldId id="339" r:id="rId11"/>
    <p:sldId id="322" r:id="rId12"/>
    <p:sldId id="362" r:id="rId13"/>
    <p:sldId id="331" r:id="rId14"/>
    <p:sldId id="361" r:id="rId15"/>
    <p:sldId id="352" r:id="rId16"/>
    <p:sldId id="345" r:id="rId17"/>
    <p:sldId id="363" r:id="rId18"/>
    <p:sldId id="364" r:id="rId19"/>
    <p:sldId id="365" r:id="rId20"/>
    <p:sldId id="366" r:id="rId21"/>
    <p:sldId id="310" r:id="rId22"/>
    <p:sldId id="346" r:id="rId23"/>
  </p:sldIdLst>
  <p:sldSz cx="9144000" cy="6858000" type="screen4x3"/>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7227"/>
    <a:srgbClr val="FFFFFF"/>
    <a:srgbClr val="FFFF00"/>
    <a:srgbClr val="000000"/>
    <a:srgbClr val="0000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3" autoAdjust="0"/>
    <p:restoredTop sz="80233" autoAdjust="0"/>
  </p:normalViewPr>
  <p:slideViewPr>
    <p:cSldViewPr>
      <p:cViewPr>
        <p:scale>
          <a:sx n="33" d="100"/>
          <a:sy n="33" d="100"/>
        </p:scale>
        <p:origin x="-1478" y="-197"/>
      </p:cViewPr>
      <p:guideLst>
        <p:guide orient="horz" pos="2160"/>
        <p:guide pos="2880"/>
      </p:guideLst>
    </p:cSldViewPr>
  </p:slideViewPr>
  <p:outlineViewPr>
    <p:cViewPr>
      <p:scale>
        <a:sx n="33" d="100"/>
        <a:sy n="33" d="100"/>
      </p:scale>
      <p:origin x="0" y="10182"/>
    </p:cViewPr>
  </p:outlineViewPr>
  <p:notesTextViewPr>
    <p:cViewPr>
      <p:scale>
        <a:sx n="100" d="100"/>
        <a:sy n="100" d="100"/>
      </p:scale>
      <p:origin x="0" y="0"/>
    </p:cViewPr>
  </p:notesTextViewPr>
  <p:notesViewPr>
    <p:cSldViewPr>
      <p:cViewPr varScale="1">
        <p:scale>
          <a:sx n="50" d="100"/>
          <a:sy n="50" d="100"/>
        </p:scale>
        <p:origin x="-1860" y="-96"/>
      </p:cViewPr>
      <p:guideLst>
        <p:guide orient="horz" pos="2228"/>
        <p:guide pos="295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60084" cy="35385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307174" y="2"/>
            <a:ext cx="4060084" cy="353854"/>
          </a:xfrm>
          <a:prstGeom prst="rect">
            <a:avLst/>
          </a:prstGeom>
        </p:spPr>
        <p:txBody>
          <a:bodyPr vert="horz" lIns="91440" tIns="45720" rIns="91440" bIns="45720" rtlCol="0"/>
          <a:lstStyle>
            <a:lvl1pPr algn="r">
              <a:defRPr sz="1200"/>
            </a:lvl1pPr>
          </a:lstStyle>
          <a:p>
            <a:fld id="{3F0F1CFB-C12D-44EB-A62F-4F0B9DD5DD3D}" type="datetimeFigureOut">
              <a:rPr lang="en-US" smtClean="0"/>
              <a:pPr/>
              <a:t>12/24/2017</a:t>
            </a:fld>
            <a:endParaRPr lang="en-GB"/>
          </a:p>
        </p:txBody>
      </p:sp>
      <p:sp>
        <p:nvSpPr>
          <p:cNvPr id="4" name="Footer Placeholder 3"/>
          <p:cNvSpPr>
            <a:spLocks noGrp="1"/>
          </p:cNvSpPr>
          <p:nvPr>
            <p:ph type="ftr" sz="quarter" idx="2"/>
          </p:nvPr>
        </p:nvSpPr>
        <p:spPr>
          <a:xfrm>
            <a:off x="0" y="6721994"/>
            <a:ext cx="4060084" cy="3538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307174" y="6721994"/>
            <a:ext cx="4060084" cy="353854"/>
          </a:xfrm>
          <a:prstGeom prst="rect">
            <a:avLst/>
          </a:prstGeom>
        </p:spPr>
        <p:txBody>
          <a:bodyPr vert="horz" lIns="91440" tIns="45720" rIns="91440" bIns="45720" rtlCol="0" anchor="b"/>
          <a:lstStyle>
            <a:lvl1pPr algn="r">
              <a:defRPr sz="1200"/>
            </a:lvl1pPr>
          </a:lstStyle>
          <a:p>
            <a:fld id="{A7984F64-600F-472E-B766-0F1545E61249}"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60084" cy="35385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07715" y="2"/>
            <a:ext cx="4060084" cy="353854"/>
          </a:xfrm>
          <a:prstGeom prst="rect">
            <a:avLst/>
          </a:prstGeom>
        </p:spPr>
        <p:txBody>
          <a:bodyPr vert="horz" lIns="91440" tIns="45720" rIns="91440" bIns="45720" rtlCol="0"/>
          <a:lstStyle>
            <a:lvl1pPr algn="r">
              <a:defRPr sz="1200"/>
            </a:lvl1pPr>
          </a:lstStyle>
          <a:p>
            <a:fld id="{8CC7471C-EE4A-4E80-85FB-F78143F890F2}" type="datetimeFigureOut">
              <a:rPr lang="en-GB" smtClean="0"/>
              <a:pPr/>
              <a:t>24/12/2017</a:t>
            </a:fld>
            <a:endParaRPr lang="en-GB"/>
          </a:p>
        </p:txBody>
      </p:sp>
      <p:sp>
        <p:nvSpPr>
          <p:cNvPr id="4" name="Slide Image Placeholder 3"/>
          <p:cNvSpPr>
            <a:spLocks noGrp="1" noRot="1" noChangeAspect="1"/>
          </p:cNvSpPr>
          <p:nvPr>
            <p:ph type="sldImg" idx="2"/>
          </p:nvPr>
        </p:nvSpPr>
        <p:spPr>
          <a:xfrm>
            <a:off x="2914650" y="530225"/>
            <a:ext cx="3540125" cy="26558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6944" y="3361610"/>
            <a:ext cx="7495539" cy="31846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721584"/>
            <a:ext cx="4060084" cy="3538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07715" y="6721584"/>
            <a:ext cx="4060084" cy="353854"/>
          </a:xfrm>
          <a:prstGeom prst="rect">
            <a:avLst/>
          </a:prstGeom>
        </p:spPr>
        <p:txBody>
          <a:bodyPr vert="horz" lIns="91440" tIns="45720" rIns="91440" bIns="45720" rtlCol="0" anchor="b"/>
          <a:lstStyle>
            <a:lvl1pPr algn="r">
              <a:defRPr sz="1200"/>
            </a:lvl1pPr>
          </a:lstStyle>
          <a:p>
            <a:fld id="{5D480D6B-46E1-4A49-8C2B-F17DD3C8748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480D6B-46E1-4A49-8C2B-F17DD3C87480}" type="slidenum">
              <a:rPr lang="en-GB" smtClean="0"/>
              <a:pPr/>
              <a:t>8</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greatest divine appointment!</a:t>
            </a:r>
            <a:endParaRPr lang="en-GB" dirty="0"/>
          </a:p>
        </p:txBody>
      </p:sp>
      <p:sp>
        <p:nvSpPr>
          <p:cNvPr id="4" name="Slide Number Placeholder 3"/>
          <p:cNvSpPr>
            <a:spLocks noGrp="1"/>
          </p:cNvSpPr>
          <p:nvPr>
            <p:ph type="sldNum" sz="quarter" idx="10"/>
          </p:nvPr>
        </p:nvSpPr>
        <p:spPr/>
        <p:txBody>
          <a:bodyPr/>
          <a:lstStyle/>
          <a:p>
            <a:fld id="{5D480D6B-46E1-4A49-8C2B-F17DD3C87480}" type="slidenum">
              <a:rPr lang="en-GB" smtClean="0"/>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480D6B-46E1-4A49-8C2B-F17DD3C87480}" type="slidenum">
              <a:rPr lang="en-GB" smtClean="0"/>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would you like for Christmas if you could have anything?</a:t>
            </a:r>
            <a:endParaRPr lang="en-GB" dirty="0"/>
          </a:p>
        </p:txBody>
      </p:sp>
      <p:sp>
        <p:nvSpPr>
          <p:cNvPr id="4" name="Slide Number Placeholder 3"/>
          <p:cNvSpPr>
            <a:spLocks noGrp="1"/>
          </p:cNvSpPr>
          <p:nvPr>
            <p:ph type="sldNum" sz="quarter" idx="10"/>
          </p:nvPr>
        </p:nvSpPr>
        <p:spPr/>
        <p:txBody>
          <a:bodyPr/>
          <a:lstStyle/>
          <a:p>
            <a:fld id="{5D480D6B-46E1-4A49-8C2B-F17DD3C87480}" type="slidenum">
              <a:rPr lang="en-GB" smtClean="0"/>
              <a:pPr/>
              <a:t>15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are the chances of this divine appointment?</a:t>
            </a:r>
          </a:p>
          <a:p>
            <a:r>
              <a:rPr lang="en-GB" dirty="0" smtClean="0"/>
              <a:t>Out</a:t>
            </a:r>
            <a:r>
              <a:rPr lang="en-GB" baseline="0" dirty="0" smtClean="0"/>
              <a:t> in the fields, unaware, not expecting anything out of the ordinary.  God interrupted!</a:t>
            </a:r>
            <a:endParaRPr lang="en-GB" dirty="0"/>
          </a:p>
        </p:txBody>
      </p:sp>
      <p:sp>
        <p:nvSpPr>
          <p:cNvPr id="4" name="Slide Number Placeholder 3"/>
          <p:cNvSpPr>
            <a:spLocks noGrp="1"/>
          </p:cNvSpPr>
          <p:nvPr>
            <p:ph type="sldNum" sz="quarter" idx="10"/>
          </p:nvPr>
        </p:nvSpPr>
        <p:spPr/>
        <p:txBody>
          <a:bodyPr/>
          <a:lstStyle/>
          <a:p>
            <a:fld id="{5D480D6B-46E1-4A49-8C2B-F17DD3C87480}" type="slidenum">
              <a:rPr lang="en-GB" smtClean="0"/>
              <a:pPr/>
              <a:t>16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are the chances?</a:t>
            </a:r>
          </a:p>
          <a:p>
            <a:r>
              <a:rPr lang="en-GB" dirty="0" smtClean="0"/>
              <a:t>Expecting, but far away.</a:t>
            </a:r>
          </a:p>
          <a:p>
            <a:r>
              <a:rPr lang="en-GB" dirty="0" smtClean="0"/>
              <a:t>God interrupted and it made them take a long trip!</a:t>
            </a:r>
            <a:endParaRPr lang="en-GB" dirty="0"/>
          </a:p>
        </p:txBody>
      </p:sp>
      <p:sp>
        <p:nvSpPr>
          <p:cNvPr id="4" name="Slide Number Placeholder 3"/>
          <p:cNvSpPr>
            <a:spLocks noGrp="1"/>
          </p:cNvSpPr>
          <p:nvPr>
            <p:ph type="sldNum" sz="quarter" idx="10"/>
          </p:nvPr>
        </p:nvSpPr>
        <p:spPr/>
        <p:txBody>
          <a:bodyPr/>
          <a:lstStyle/>
          <a:p>
            <a:fld id="{5D480D6B-46E1-4A49-8C2B-F17DD3C87480}" type="slidenum">
              <a:rPr lang="en-GB" smtClean="0"/>
              <a:pPr/>
              <a:t>17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a:t>
            </a:r>
            <a:r>
              <a:rPr lang="en-GB" baseline="0" dirty="0" smtClean="0"/>
              <a:t> were the odds?  Young, engaged but not married, fiancé who would be able to stand an unbelievable story of pregnancy, hoping?</a:t>
            </a:r>
          </a:p>
          <a:p>
            <a:r>
              <a:rPr lang="en-GB" baseline="0" dirty="0" smtClean="0"/>
              <a:t>God interrupted!</a:t>
            </a:r>
            <a:endParaRPr lang="en-GB" dirty="0"/>
          </a:p>
        </p:txBody>
      </p:sp>
      <p:sp>
        <p:nvSpPr>
          <p:cNvPr id="4" name="Slide Number Placeholder 3"/>
          <p:cNvSpPr>
            <a:spLocks noGrp="1"/>
          </p:cNvSpPr>
          <p:nvPr>
            <p:ph type="sldNum" sz="quarter" idx="10"/>
          </p:nvPr>
        </p:nvSpPr>
        <p:spPr/>
        <p:txBody>
          <a:bodyPr/>
          <a:lstStyle/>
          <a:p>
            <a:fld id="{5D480D6B-46E1-4A49-8C2B-F17DD3C87480}" type="slidenum">
              <a:rPr lang="en-GB" smtClean="0"/>
              <a:pPr/>
              <a:t>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God interjects himself</a:t>
            </a:r>
            <a:r>
              <a:rPr lang="en-GB" baseline="0" dirty="0" smtClean="0"/>
              <a:t> into human affairs in unexpected ways and on his own time schedule</a:t>
            </a:r>
            <a:endParaRPr lang="en-GB" dirty="0"/>
          </a:p>
        </p:txBody>
      </p:sp>
      <p:sp>
        <p:nvSpPr>
          <p:cNvPr id="4" name="Slide Number Placeholder 3"/>
          <p:cNvSpPr>
            <a:spLocks noGrp="1"/>
          </p:cNvSpPr>
          <p:nvPr>
            <p:ph type="sldNum" sz="quarter" idx="10"/>
          </p:nvPr>
        </p:nvSpPr>
        <p:spPr/>
        <p:txBody>
          <a:bodyPr/>
          <a:lstStyle/>
          <a:p>
            <a:fld id="{5D480D6B-46E1-4A49-8C2B-F17DD3C87480}"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What do you want for Christmas? Luke 1:37</a:t>
            </a:r>
          </a:p>
          <a:p>
            <a:r>
              <a:rPr lang="en-GB" sz="1200" kern="1200" dirty="0" smtClean="0">
                <a:solidFill>
                  <a:schemeClr val="tx1"/>
                </a:solidFill>
                <a:latin typeface="+mn-lt"/>
                <a:ea typeface="+mn-ea"/>
                <a:cs typeface="+mn-cs"/>
              </a:rPr>
              <a:t>What would Jesus want? Luke 2:14</a:t>
            </a:r>
          </a:p>
        </p:txBody>
      </p:sp>
      <p:sp>
        <p:nvSpPr>
          <p:cNvPr id="4" name="Slide Number Placeholder 3"/>
          <p:cNvSpPr>
            <a:spLocks noGrp="1"/>
          </p:cNvSpPr>
          <p:nvPr>
            <p:ph type="sldNum" sz="quarter" idx="10"/>
          </p:nvPr>
        </p:nvSpPr>
        <p:spPr/>
        <p:txBody>
          <a:bodyPr/>
          <a:lstStyle/>
          <a:p>
            <a:fld id="{5D480D6B-46E1-4A49-8C2B-F17DD3C87480}" type="slidenum">
              <a:rPr lang="en-GB" smtClean="0"/>
              <a:pPr/>
              <a:t>20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the greatest interruption</a:t>
            </a:r>
            <a:r>
              <a:rPr lang="en-US" baseline="0" dirty="0" smtClean="0"/>
              <a:t> you can have in life!  </a:t>
            </a:r>
            <a:endParaRPr lang="en-US" dirty="0"/>
          </a:p>
        </p:txBody>
      </p:sp>
      <p:sp>
        <p:nvSpPr>
          <p:cNvPr id="4" name="Slide Number Placeholder 3"/>
          <p:cNvSpPr>
            <a:spLocks noGrp="1"/>
          </p:cNvSpPr>
          <p:nvPr>
            <p:ph type="sldNum" sz="quarter" idx="10"/>
          </p:nvPr>
        </p:nvSpPr>
        <p:spPr/>
        <p:txBody>
          <a:bodyPr/>
          <a:lstStyle/>
          <a:p>
            <a:fld id="{5D480D6B-46E1-4A49-8C2B-F17DD3C87480}"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B993B-6BB2-4B15-8D2B-68F4AA02C70D}" type="datetimeFigureOut">
              <a:rPr lang="en-US" smtClean="0"/>
              <a:pPr/>
              <a:t>12/24/2017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ED1C0-8531-41E6-B47B-CC99C6606DE0}" type="slidenum">
              <a:rPr lang="en-GB" smtClean="0"/>
              <a:pPr/>
              <a:t>‹#›</a:t>
            </a:fld>
            <a:endParaRPr lang="en-GB"/>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B993B-6BB2-4B15-8D2B-68F4AA02C70D}" type="datetimeFigureOut">
              <a:rPr lang="en-US" smtClean="0"/>
              <a:pPr/>
              <a:t>12/24/2017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ED1C0-8531-41E6-B47B-CC99C6606DE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b="1" i="1" dirty="0" smtClean="0"/>
              <a:t>Luke 1:26-38</a:t>
            </a:r>
            <a:r>
              <a:rPr lang="en-US" dirty="0" smtClean="0"/>
              <a:t> </a:t>
            </a:r>
            <a:endParaRPr lang="en-GB" dirty="0"/>
          </a:p>
        </p:txBody>
      </p:sp>
      <p:sp>
        <p:nvSpPr>
          <p:cNvPr id="3" name="Content Placeholder 2"/>
          <p:cNvSpPr>
            <a:spLocks noGrp="1"/>
          </p:cNvSpPr>
          <p:nvPr>
            <p:ph idx="1"/>
          </p:nvPr>
        </p:nvSpPr>
        <p:spPr>
          <a:xfrm>
            <a:off x="0" y="764704"/>
            <a:ext cx="8892480" cy="5949280"/>
          </a:xfrm>
        </p:spPr>
        <p:txBody>
          <a:bodyPr>
            <a:noAutofit/>
          </a:bodyPr>
          <a:lstStyle/>
          <a:p>
            <a:r>
              <a:rPr lang="en-US" sz="3600" dirty="0" smtClean="0"/>
              <a:t>26 Now in the sixth month the angel Gabriel was sent by God to a city of Galilee named Nazareth, 27 to a virgin betrothed to a man whose name was Joseph, of the house of David. The virgin’s name </a:t>
            </a:r>
            <a:r>
              <a:rPr lang="en-US" sz="3600" i="1" dirty="0" smtClean="0"/>
              <a:t>was</a:t>
            </a:r>
            <a:r>
              <a:rPr lang="en-US" sz="3600" dirty="0" smtClean="0"/>
              <a:t> Mary. 28 And having come in, the angel said to her, “Rejoice, highly favored </a:t>
            </a:r>
            <a:r>
              <a:rPr lang="en-US" sz="3600" i="1" dirty="0" smtClean="0"/>
              <a:t>one,</a:t>
            </a:r>
            <a:r>
              <a:rPr lang="en-US" sz="3600" dirty="0" smtClean="0"/>
              <a:t> the Lord </a:t>
            </a:r>
            <a:r>
              <a:rPr lang="en-US" sz="3600" i="1" dirty="0" smtClean="0"/>
              <a:t>is</a:t>
            </a:r>
            <a:r>
              <a:rPr lang="en-US" sz="3600" dirty="0" smtClean="0"/>
              <a:t> with you; blessed </a:t>
            </a:r>
            <a:r>
              <a:rPr lang="en-US" sz="3600" i="1" dirty="0" smtClean="0"/>
              <a:t>are </a:t>
            </a:r>
            <a:r>
              <a:rPr lang="en-US" sz="3600" dirty="0" smtClean="0"/>
              <a:t>you among women!”</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722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b="1" dirty="0" smtClean="0">
                <a:solidFill>
                  <a:srgbClr val="FFFFFF"/>
                </a:solidFill>
              </a:rPr>
              <a:t>A word from our sponsor</a:t>
            </a:r>
            <a:endParaRPr lang="en-GB" b="1" dirty="0">
              <a:solidFill>
                <a:srgbClr val="FFFFFF"/>
              </a:solidFill>
            </a:endParaRPr>
          </a:p>
        </p:txBody>
      </p:sp>
      <p:pic>
        <p:nvPicPr>
          <p:cNvPr id="4" name="Picture 3" descr="j8xkc.jpg"/>
          <p:cNvPicPr>
            <a:picLocks noChangeAspect="1"/>
          </p:cNvPicPr>
          <p:nvPr/>
        </p:nvPicPr>
        <p:blipFill>
          <a:blip r:embed="rId2" cstate="print"/>
          <a:stretch>
            <a:fillRect/>
          </a:stretch>
        </p:blipFill>
        <p:spPr>
          <a:xfrm>
            <a:off x="4644008" y="2358008"/>
            <a:ext cx="4499992" cy="4499992"/>
          </a:xfrm>
          <a:prstGeom prst="rect">
            <a:avLst/>
          </a:prstGeom>
        </p:spPr>
      </p:pic>
      <p:pic>
        <p:nvPicPr>
          <p:cNvPr id="5" name="Picture 4" descr="Santa-claus.jpg"/>
          <p:cNvPicPr>
            <a:picLocks noChangeAspect="1"/>
          </p:cNvPicPr>
          <p:nvPr/>
        </p:nvPicPr>
        <p:blipFill>
          <a:blip r:embed="rId3" cstate="print"/>
          <a:stretch>
            <a:fillRect/>
          </a:stretch>
        </p:blipFill>
        <p:spPr>
          <a:xfrm>
            <a:off x="-8914" y="764704"/>
            <a:ext cx="9189426" cy="6093296"/>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b="1" i="1" dirty="0" smtClean="0"/>
              <a:t>Luke 2:8-14</a:t>
            </a:r>
            <a:endParaRPr lang="en-GB" dirty="0"/>
          </a:p>
        </p:txBody>
      </p:sp>
      <p:sp>
        <p:nvSpPr>
          <p:cNvPr id="3" name="Content Placeholder 2"/>
          <p:cNvSpPr>
            <a:spLocks noGrp="1"/>
          </p:cNvSpPr>
          <p:nvPr>
            <p:ph idx="1"/>
          </p:nvPr>
        </p:nvSpPr>
        <p:spPr>
          <a:xfrm>
            <a:off x="0" y="764704"/>
            <a:ext cx="8892480" cy="5949280"/>
          </a:xfrm>
        </p:spPr>
        <p:txBody>
          <a:bodyPr>
            <a:noAutofit/>
          </a:bodyPr>
          <a:lstStyle/>
          <a:p>
            <a:pPr fontAlgn="t"/>
            <a:r>
              <a:rPr lang="en-US" dirty="0" smtClean="0"/>
              <a:t>8 Now there were in the same country shepherds living out in the fields, keeping watch over their flock by night. 9 And behold, an angel of the Lord stood before them, and the glory of the Lord shone around them, and they were </a:t>
            </a:r>
            <a:r>
              <a:rPr lang="en-US" b="1" i="1" dirty="0" smtClean="0"/>
              <a:t>greatly afraid. </a:t>
            </a:r>
            <a:r>
              <a:rPr lang="en-US" dirty="0" smtClean="0"/>
              <a:t>10 Then the angel said to them, “Do not be afraid, for behold, I bring you good tidings of great joy which will be to all people. 11 For there is born to you this day in the city of David a Savior, who is Christ the Lord. 12 And this </a:t>
            </a:r>
            <a:r>
              <a:rPr lang="en-US" i="1" dirty="0" smtClean="0"/>
              <a:t>will be</a:t>
            </a:r>
            <a:r>
              <a:rPr lang="en-US" dirty="0" smtClean="0"/>
              <a:t> the sign to you: You will find a Babe wrapped in swaddling cloths, lying in a manger.”</a:t>
            </a:r>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b="1" i="1" dirty="0" smtClean="0"/>
              <a:t>Luke 2:8-14</a:t>
            </a:r>
            <a:endParaRPr lang="en-GB" dirty="0"/>
          </a:p>
        </p:txBody>
      </p:sp>
      <p:sp>
        <p:nvSpPr>
          <p:cNvPr id="3" name="Content Placeholder 2"/>
          <p:cNvSpPr>
            <a:spLocks noGrp="1"/>
          </p:cNvSpPr>
          <p:nvPr>
            <p:ph idx="1"/>
          </p:nvPr>
        </p:nvSpPr>
        <p:spPr>
          <a:xfrm>
            <a:off x="0" y="764704"/>
            <a:ext cx="8892480" cy="5949280"/>
          </a:xfrm>
        </p:spPr>
        <p:txBody>
          <a:bodyPr>
            <a:noAutofit/>
          </a:bodyPr>
          <a:lstStyle/>
          <a:p>
            <a:pPr fontAlgn="t"/>
            <a:r>
              <a:rPr lang="en-US" dirty="0" smtClean="0"/>
              <a:t>13 And suddenly there was with the angel a multitude of the heavenly host praising God and saying:</a:t>
            </a:r>
          </a:p>
          <a:p>
            <a:pPr fontAlgn="t">
              <a:buNone/>
            </a:pPr>
            <a:r>
              <a:rPr lang="en-US" dirty="0" smtClean="0"/>
              <a:t>​14 ​​“Glory to God in the highest, and on earth peace, goodwill toward men!”</a:t>
            </a:r>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b="1" i="1" dirty="0" smtClean="0"/>
              <a:t>Luke 2:15-20</a:t>
            </a:r>
            <a:endParaRPr lang="en-GB" dirty="0">
              <a:solidFill>
                <a:srgbClr val="FF0000"/>
              </a:solidFill>
            </a:endParaRPr>
          </a:p>
        </p:txBody>
      </p:sp>
      <p:sp>
        <p:nvSpPr>
          <p:cNvPr id="3" name="Content Placeholder 2"/>
          <p:cNvSpPr>
            <a:spLocks noGrp="1"/>
          </p:cNvSpPr>
          <p:nvPr>
            <p:ph idx="1"/>
          </p:nvPr>
        </p:nvSpPr>
        <p:spPr>
          <a:xfrm>
            <a:off x="0" y="764704"/>
            <a:ext cx="8892480" cy="5688632"/>
          </a:xfrm>
        </p:spPr>
        <p:txBody>
          <a:bodyPr>
            <a:noAutofit/>
          </a:bodyPr>
          <a:lstStyle/>
          <a:p>
            <a:pPr fontAlgn="t">
              <a:buNone/>
            </a:pPr>
            <a:r>
              <a:rPr lang="en-US" sz="3600" baseline="30000" dirty="0" smtClean="0"/>
              <a:t>15 </a:t>
            </a:r>
            <a:r>
              <a:rPr lang="en-US" sz="3600" dirty="0" smtClean="0"/>
              <a:t>So it was, when the angels had gone away from them into heaven, that the shepherds said to one another, “</a:t>
            </a:r>
            <a:r>
              <a:rPr lang="en-US" sz="3600" b="1" dirty="0" smtClean="0">
                <a:solidFill>
                  <a:srgbClr val="027227"/>
                </a:solidFill>
              </a:rPr>
              <a:t>Let us now go </a:t>
            </a:r>
            <a:r>
              <a:rPr lang="en-US" sz="3600" dirty="0" smtClean="0"/>
              <a:t>to Bethlehem and see this thing that has come to pass, which the Lord has made known to us.” And they came with haste and found Mary and Joseph, and the Babe lying in a manger.  </a:t>
            </a:r>
            <a:endParaRPr lang="en-US" dirty="0" smtClean="0"/>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b="1" i="1" dirty="0" smtClean="0"/>
              <a:t>Luke 2:15-20</a:t>
            </a:r>
            <a:endParaRPr lang="en-GB" dirty="0">
              <a:solidFill>
                <a:srgbClr val="FF0000"/>
              </a:solidFill>
            </a:endParaRPr>
          </a:p>
        </p:txBody>
      </p:sp>
      <p:sp>
        <p:nvSpPr>
          <p:cNvPr id="3" name="Content Placeholder 2"/>
          <p:cNvSpPr>
            <a:spLocks noGrp="1"/>
          </p:cNvSpPr>
          <p:nvPr>
            <p:ph idx="1"/>
          </p:nvPr>
        </p:nvSpPr>
        <p:spPr>
          <a:xfrm>
            <a:off x="0" y="764704"/>
            <a:ext cx="8892480" cy="5688632"/>
          </a:xfrm>
        </p:spPr>
        <p:txBody>
          <a:bodyPr>
            <a:noAutofit/>
          </a:bodyPr>
          <a:lstStyle/>
          <a:p>
            <a:pPr fontAlgn="t">
              <a:buNone/>
            </a:pPr>
            <a:r>
              <a:rPr lang="en-US" dirty="0" smtClean="0"/>
              <a:t>Now when they had seen </a:t>
            </a:r>
            <a:r>
              <a:rPr lang="en-US" i="1" dirty="0" smtClean="0"/>
              <a:t>Him,</a:t>
            </a:r>
            <a:r>
              <a:rPr lang="en-US" dirty="0" smtClean="0"/>
              <a:t> they made widely known the saying which was told them concerning this Child. </a:t>
            </a:r>
            <a:r>
              <a:rPr lang="en-US" baseline="30000" dirty="0" smtClean="0"/>
              <a:t> </a:t>
            </a:r>
            <a:r>
              <a:rPr lang="en-US" dirty="0" smtClean="0"/>
              <a:t>And all those who heard </a:t>
            </a:r>
            <a:r>
              <a:rPr lang="en-US" i="1" dirty="0" smtClean="0"/>
              <a:t>it</a:t>
            </a:r>
            <a:r>
              <a:rPr lang="en-US" dirty="0" smtClean="0"/>
              <a:t> marveled at those things which were told them by the shepherds.</a:t>
            </a:r>
            <a:r>
              <a:rPr lang="en-US" baseline="30000" dirty="0" smtClean="0"/>
              <a:t> </a:t>
            </a:r>
            <a:r>
              <a:rPr lang="en-US" dirty="0" smtClean="0"/>
              <a:t>But Mary kept all these things and pondered </a:t>
            </a:r>
            <a:r>
              <a:rPr lang="en-US" i="1" dirty="0" smtClean="0"/>
              <a:t>them</a:t>
            </a:r>
            <a:r>
              <a:rPr lang="en-US" dirty="0" smtClean="0"/>
              <a:t> in her heart. </a:t>
            </a:r>
            <a:r>
              <a:rPr lang="en-US" baseline="30000" dirty="0" smtClean="0"/>
              <a:t> </a:t>
            </a:r>
            <a:r>
              <a:rPr lang="en-US" dirty="0" smtClean="0"/>
              <a:t>Then the shepherds returned, glorifying and praising God for all the things that they had heard and seen, as it was told them.</a:t>
            </a:r>
            <a:endParaRPr lang="en-US" sz="2800" dirty="0" smtClean="0"/>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764704"/>
            <a:ext cx="8501122" cy="3240360"/>
          </a:xfrm>
        </p:spPr>
        <p:txBody>
          <a:bodyPr>
            <a:noAutofit/>
          </a:bodyPr>
          <a:lstStyle/>
          <a:p>
            <a:r>
              <a:rPr lang="en-GB" sz="8800" b="1" dirty="0" smtClean="0">
                <a:solidFill>
                  <a:srgbClr val="FF0000"/>
                </a:solidFill>
                <a:effectLst>
                  <a:outerShdw blurRad="38100" dist="38100" dir="2700000" algn="tl">
                    <a:srgbClr val="000000">
                      <a:alpha val="43137"/>
                    </a:srgbClr>
                  </a:outerShdw>
                </a:effectLst>
                <a:latin typeface="Britannic Bold" pitchFamily="34" charset="0"/>
              </a:rPr>
              <a:t>Divine Appointments</a:t>
            </a:r>
            <a:endParaRPr lang="en-GB" sz="6000" b="1" dirty="0">
              <a:effectLst>
                <a:outerShdw blurRad="38100" dist="38100" dir="2700000" algn="tl">
                  <a:srgbClr val="000000">
                    <a:alpha val="43137"/>
                  </a:srgbClr>
                </a:outerShdw>
              </a:effectLst>
              <a:latin typeface="Britannic Bold" pitchFamily="34" charset="0"/>
            </a:endParaRPr>
          </a:p>
        </p:txBody>
      </p:sp>
      <p:sp>
        <p:nvSpPr>
          <p:cNvPr id="3" name="Rectangle 2"/>
          <p:cNvSpPr/>
          <p:nvPr/>
        </p:nvSpPr>
        <p:spPr>
          <a:xfrm>
            <a:off x="0" y="4149080"/>
            <a:ext cx="8820472" cy="1323439"/>
          </a:xfrm>
          <a:prstGeom prst="rect">
            <a:avLst/>
          </a:prstGeom>
        </p:spPr>
        <p:txBody>
          <a:bodyPr wrap="square">
            <a:spAutoFit/>
          </a:bodyPr>
          <a:lstStyle/>
          <a:p>
            <a:pPr algn="ctr"/>
            <a:r>
              <a:rPr lang="en-GB" sz="4000" b="1" dirty="0" smtClean="0">
                <a:solidFill>
                  <a:srgbClr val="027227"/>
                </a:solidFill>
                <a:latin typeface="Arial Rounded MT Bold" pitchFamily="34" charset="0"/>
              </a:rPr>
              <a:t>What would you like for Christmas if you could have anything?</a:t>
            </a:r>
            <a:endParaRPr lang="en-GB" sz="4000" b="1" dirty="0">
              <a:solidFill>
                <a:srgbClr val="027227"/>
              </a:solidFill>
              <a:latin typeface="Arial Rounded MT Bold"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 calcmode="lin" valueType="num">
                                      <p:cBhvr>
                                        <p:cTn id="9" dur="5000" fill="hold"/>
                                        <p:tgtEl>
                                          <p:spTgt spid="3"/>
                                        </p:tgtEl>
                                        <p:attrNameLst>
                                          <p:attrName>style.rotation</p:attrName>
                                        </p:attrNameLst>
                                      </p:cBhvr>
                                      <p:tavLst>
                                        <p:tav tm="0">
                                          <p:val>
                                            <p:fltVal val="90"/>
                                          </p:val>
                                        </p:tav>
                                        <p:tav tm="100000">
                                          <p:val>
                                            <p:fltVal val="0"/>
                                          </p:val>
                                        </p:tav>
                                      </p:tavLst>
                                    </p:anim>
                                    <p:animEffect transition="in" filter="fade">
                                      <p:cBhvr>
                                        <p:cTn id="10"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2" descr="http://secondunion.org/wp-content/uploads/2017/01/Shepherds-Angel.jpg"/>
          <p:cNvPicPr>
            <a:picLocks noChangeAspect="1" noChangeArrowheads="1"/>
          </p:cNvPicPr>
          <p:nvPr/>
        </p:nvPicPr>
        <p:blipFill>
          <a:blip r:embed="rId3" cstate="print"/>
          <a:srcRect/>
          <a:stretch>
            <a:fillRect/>
          </a:stretch>
        </p:blipFill>
        <p:spPr bwMode="auto">
          <a:xfrm flipH="1">
            <a:off x="0" y="-24938"/>
            <a:ext cx="9144000" cy="6882938"/>
          </a:xfrm>
          <a:prstGeom prst="rect">
            <a:avLst/>
          </a:prstGeom>
          <a:noFill/>
        </p:spPr>
      </p:pic>
      <p:sp>
        <p:nvSpPr>
          <p:cNvPr id="2" name="Title 1"/>
          <p:cNvSpPr>
            <a:spLocks noGrp="1"/>
          </p:cNvSpPr>
          <p:nvPr>
            <p:ph type="title"/>
          </p:nvPr>
        </p:nvSpPr>
        <p:spPr/>
        <p:txBody>
          <a:bodyPr/>
          <a:lstStyle/>
          <a:p>
            <a:r>
              <a:rPr lang="en-GB" dirty="0" smtClean="0">
                <a:solidFill>
                  <a:schemeClr val="bg1"/>
                </a:solidFill>
              </a:rPr>
              <a:t>1. Shepherds </a:t>
            </a:r>
            <a:endParaRPr lang="en-GB" dirty="0"/>
          </a:p>
        </p:txBody>
      </p:sp>
      <p:sp>
        <p:nvSpPr>
          <p:cNvPr id="6" name="Content Placeholder 5"/>
          <p:cNvSpPr>
            <a:spLocks noGrp="1"/>
          </p:cNvSpPr>
          <p:nvPr>
            <p:ph idx="1"/>
          </p:nvPr>
        </p:nvSpPr>
        <p:spPr/>
        <p:txBody>
          <a:bodyPr/>
          <a:lstStyle/>
          <a:p>
            <a:pPr>
              <a:buNone/>
            </a:pPr>
            <a:r>
              <a:rPr lang="en-GB" b="1" dirty="0" smtClean="0">
                <a:solidFill>
                  <a:schemeClr val="bg1"/>
                </a:solidFill>
              </a:rPr>
              <a:t>RESPONSE </a:t>
            </a:r>
          </a:p>
          <a:p>
            <a:r>
              <a:rPr lang="en-GB" dirty="0" smtClean="0">
                <a:solidFill>
                  <a:schemeClr val="bg1"/>
                </a:solidFill>
              </a:rPr>
              <a:t>Fear, Luke 2:9 </a:t>
            </a:r>
          </a:p>
          <a:p>
            <a:r>
              <a:rPr lang="en-GB" dirty="0" smtClean="0">
                <a:solidFill>
                  <a:schemeClr val="bg1"/>
                </a:solidFill>
              </a:rPr>
              <a:t>Wonder: “Let's go and see”   </a:t>
            </a:r>
            <a:r>
              <a:rPr lang="en-GB" dirty="0" err="1" smtClean="0">
                <a:solidFill>
                  <a:schemeClr val="bg1"/>
                </a:solidFill>
              </a:rPr>
              <a:t>V15</a:t>
            </a:r>
            <a:endParaRPr lang="en-GB" dirty="0" smtClean="0">
              <a:solidFill>
                <a:schemeClr val="bg1"/>
              </a:solidFill>
            </a:endParaRPr>
          </a:p>
          <a:p>
            <a:r>
              <a:rPr lang="en-GB" dirty="0" smtClean="0">
                <a:solidFill>
                  <a:schemeClr val="bg1"/>
                </a:solidFill>
              </a:rPr>
              <a:t>Shared the good news  </a:t>
            </a:r>
            <a:r>
              <a:rPr lang="en-GB" dirty="0" err="1" smtClean="0">
                <a:solidFill>
                  <a:schemeClr val="bg1"/>
                </a:solidFill>
              </a:rPr>
              <a:t>V17</a:t>
            </a:r>
            <a:endParaRPr lang="en-GB" dirty="0" smtClean="0">
              <a:solidFill>
                <a:schemeClr val="bg1"/>
              </a:solidFill>
            </a:endParaRPr>
          </a:p>
          <a:p>
            <a:r>
              <a:rPr lang="en-GB" dirty="0" smtClean="0">
                <a:solidFill>
                  <a:schemeClr val="bg1"/>
                </a:solidFill>
              </a:rPr>
              <a:t>Praised God  </a:t>
            </a:r>
            <a:r>
              <a:rPr lang="en-GB" dirty="0" err="1" smtClean="0">
                <a:solidFill>
                  <a:schemeClr val="bg1"/>
                </a:solidFill>
              </a:rPr>
              <a:t>V20</a:t>
            </a:r>
            <a:endParaRPr lang="en-GB" dirty="0" smtClean="0">
              <a:solidFill>
                <a:schemeClr val="bg1"/>
              </a:solidFill>
            </a:endParaRPr>
          </a:p>
          <a:p>
            <a:endParaRPr lang="en-GB"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Scale>
                                      <p:cBhvr>
                                        <p:cTn id="12"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0" end="0"/>
                                            </p:txEl>
                                          </p:spTgt>
                                        </p:tgtEl>
                                        <p:attrNameLst>
                                          <p:attrName>ppt_x</p:attrName>
                                          <p:attrName>ppt_y</p:attrName>
                                        </p:attrNameLst>
                                      </p:cBhvr>
                                    </p:animMotion>
                                    <p:animEffect transition="in" filter="fade">
                                      <p:cBhvr>
                                        <p:cTn id="14" dur="1000"/>
                                        <p:tgtEl>
                                          <p:spTgt spid="6">
                                            <p:txEl>
                                              <p:pRg st="0" end="0"/>
                                            </p:txEl>
                                          </p:spTgt>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Scale>
                                      <p:cBhvr>
                                        <p:cTn id="18" dur="5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0" decel="50000" fill="hold">
                                          <p:stCondLst>
                                            <p:cond delay="0"/>
                                          </p:stCondLst>
                                        </p:cTn>
                                        <p:tgtEl>
                                          <p:spTgt spid="6">
                                            <p:txEl>
                                              <p:pRg st="1" end="1"/>
                                            </p:txEl>
                                          </p:spTgt>
                                        </p:tgtEl>
                                        <p:attrNameLst>
                                          <p:attrName>ppt_x</p:attrName>
                                          <p:attrName>ppt_y</p:attrName>
                                        </p:attrNameLst>
                                      </p:cBhvr>
                                    </p:animMotion>
                                    <p:animEffect transition="in" filter="fade">
                                      <p:cBhvr>
                                        <p:cTn id="20" dur="50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Scale>
                                      <p:cBhvr>
                                        <p:cTn id="25"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xEl>
                                              <p:pRg st="2" end="2"/>
                                            </p:txEl>
                                          </p:spTgt>
                                        </p:tgtEl>
                                        <p:attrNameLst>
                                          <p:attrName>ppt_x</p:attrName>
                                          <p:attrName>ppt_y</p:attrName>
                                        </p:attrNameLst>
                                      </p:cBhvr>
                                    </p:animMotion>
                                    <p:animEffect transition="in" filter="fade">
                                      <p:cBhvr>
                                        <p:cTn id="27" dur="1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Scale>
                                      <p:cBhvr>
                                        <p:cTn id="32"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xEl>
                                              <p:pRg st="3" end="3"/>
                                            </p:txEl>
                                          </p:spTgt>
                                        </p:tgtEl>
                                        <p:attrNameLst>
                                          <p:attrName>ppt_x</p:attrName>
                                          <p:attrName>ppt_y</p:attrName>
                                        </p:attrNameLst>
                                      </p:cBhvr>
                                    </p:animMotion>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Scale>
                                      <p:cBhvr>
                                        <p:cTn id="39"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6">
                                            <p:txEl>
                                              <p:pRg st="4" end="4"/>
                                            </p:txEl>
                                          </p:spTgt>
                                        </p:tgtEl>
                                        <p:attrNameLst>
                                          <p:attrName>ppt_x</p:attrName>
                                          <p:attrName>ppt_y</p:attrName>
                                        </p:attrNameLst>
                                      </p:cBhvr>
                                    </p:animMotion>
                                    <p:animEffect transition="in" filter="fade">
                                      <p:cBhvr>
                                        <p:cTn id="41"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wise-men-star.jpg"/>
          <p:cNvPicPr>
            <a:picLocks noChangeAspect="1"/>
          </p:cNvPicPr>
          <p:nvPr/>
        </p:nvPicPr>
        <p:blipFill>
          <a:blip r:embed="rId3" cstate="print"/>
          <a:stretch>
            <a:fillRect/>
          </a:stretch>
        </p:blipFill>
        <p:spPr>
          <a:xfrm flipH="1">
            <a:off x="0" y="0"/>
            <a:ext cx="9144000" cy="6858000"/>
          </a:xfrm>
          <a:prstGeom prst="rect">
            <a:avLst/>
          </a:prstGeom>
        </p:spPr>
      </p:pic>
      <p:sp>
        <p:nvSpPr>
          <p:cNvPr id="2" name="Title 1"/>
          <p:cNvSpPr>
            <a:spLocks noGrp="1"/>
          </p:cNvSpPr>
          <p:nvPr>
            <p:ph type="title"/>
          </p:nvPr>
        </p:nvSpPr>
        <p:spPr/>
        <p:txBody>
          <a:bodyPr/>
          <a:lstStyle/>
          <a:p>
            <a:r>
              <a:rPr lang="en-GB" dirty="0" smtClean="0">
                <a:solidFill>
                  <a:srgbClr val="FFFFFF"/>
                </a:solidFill>
              </a:rPr>
              <a:t>2. Wise men</a:t>
            </a:r>
            <a:endParaRPr lang="en-GB" dirty="0"/>
          </a:p>
        </p:txBody>
      </p:sp>
      <p:sp>
        <p:nvSpPr>
          <p:cNvPr id="6" name="Content Placeholder 5"/>
          <p:cNvSpPr>
            <a:spLocks noGrp="1"/>
          </p:cNvSpPr>
          <p:nvPr>
            <p:ph idx="1"/>
          </p:nvPr>
        </p:nvSpPr>
        <p:spPr>
          <a:xfrm>
            <a:off x="395536" y="1484784"/>
            <a:ext cx="8229600" cy="4525963"/>
          </a:xfrm>
        </p:spPr>
        <p:txBody>
          <a:bodyPr/>
          <a:lstStyle/>
          <a:p>
            <a:pPr>
              <a:buNone/>
            </a:pPr>
            <a:r>
              <a:rPr lang="en-GB" b="1" dirty="0" smtClean="0">
                <a:solidFill>
                  <a:schemeClr val="bg1"/>
                </a:solidFill>
              </a:rPr>
              <a:t>RESPONSE </a:t>
            </a:r>
          </a:p>
          <a:p>
            <a:r>
              <a:rPr lang="en-GB" dirty="0" smtClean="0">
                <a:solidFill>
                  <a:schemeClr val="bg1"/>
                </a:solidFill>
              </a:rPr>
              <a:t>saw the star, believed, acted  (travelled far )</a:t>
            </a:r>
          </a:p>
          <a:p>
            <a:r>
              <a:rPr lang="en-GB" dirty="0" smtClean="0">
                <a:solidFill>
                  <a:schemeClr val="bg1"/>
                </a:solidFill>
              </a:rPr>
              <a:t>worshipped, gave HIM gifts</a:t>
            </a:r>
          </a:p>
          <a:p>
            <a:r>
              <a:rPr lang="en-GB" dirty="0" smtClean="0">
                <a:solidFill>
                  <a:schemeClr val="bg1"/>
                </a:solidFill>
              </a:rPr>
              <a:t>obeyed the dream </a:t>
            </a:r>
          </a:p>
          <a:p>
            <a:endParaRPr lang="en-GB"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Scale>
                                      <p:cBhvr>
                                        <p:cTn id="12"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0" end="0"/>
                                            </p:txEl>
                                          </p:spTgt>
                                        </p:tgtEl>
                                        <p:attrNameLst>
                                          <p:attrName>ppt_x</p:attrName>
                                          <p:attrName>ppt_y</p:attrName>
                                        </p:attrNameLst>
                                      </p:cBhvr>
                                    </p:animMotion>
                                    <p:animEffect transition="in" filter="fade">
                                      <p:cBhvr>
                                        <p:cTn id="14" dur="1000"/>
                                        <p:tgtEl>
                                          <p:spTgt spid="6">
                                            <p:txEl>
                                              <p:pRg st="0" end="0"/>
                                            </p:txEl>
                                          </p:spTgt>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Scale>
                                      <p:cBhvr>
                                        <p:cTn id="18" dur="5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0" decel="50000" fill="hold">
                                          <p:stCondLst>
                                            <p:cond delay="0"/>
                                          </p:stCondLst>
                                        </p:cTn>
                                        <p:tgtEl>
                                          <p:spTgt spid="6">
                                            <p:txEl>
                                              <p:pRg st="1" end="1"/>
                                            </p:txEl>
                                          </p:spTgt>
                                        </p:tgtEl>
                                        <p:attrNameLst>
                                          <p:attrName>ppt_x</p:attrName>
                                          <p:attrName>ppt_y</p:attrName>
                                        </p:attrNameLst>
                                      </p:cBhvr>
                                    </p:animMotion>
                                    <p:animEffect transition="in" filter="fade">
                                      <p:cBhvr>
                                        <p:cTn id="20" dur="50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Scale>
                                      <p:cBhvr>
                                        <p:cTn id="25"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xEl>
                                              <p:pRg st="2" end="2"/>
                                            </p:txEl>
                                          </p:spTgt>
                                        </p:tgtEl>
                                        <p:attrNameLst>
                                          <p:attrName>ppt_x</p:attrName>
                                          <p:attrName>ppt_y</p:attrName>
                                        </p:attrNameLst>
                                      </p:cBhvr>
                                    </p:animMotion>
                                    <p:animEffect transition="in" filter="fade">
                                      <p:cBhvr>
                                        <p:cTn id="27" dur="1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Scale>
                                      <p:cBhvr>
                                        <p:cTn id="32"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xEl>
                                              <p:pRg st="3" end="3"/>
                                            </p:txEl>
                                          </p:spTgt>
                                        </p:tgtEl>
                                        <p:attrNameLst>
                                          <p:attrName>ppt_x</p:attrName>
                                          <p:attrName>ppt_y</p:attrName>
                                        </p:attrNameLst>
                                      </p:cBhvr>
                                    </p:animMotion>
                                    <p:animEffect transition="in" filter="fade">
                                      <p:cBhvr>
                                        <p:cTn id="34"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9" name="Picture 1" descr="C:\Users\Owner\Desktop\mary-and-gabriel.png"/>
          <p:cNvPicPr>
            <a:picLocks noChangeAspect="1" noChangeArrowheads="1"/>
          </p:cNvPicPr>
          <p:nvPr/>
        </p:nvPicPr>
        <p:blipFill>
          <a:blip r:embed="rId3" cstate="print"/>
          <a:srcRect/>
          <a:stretch>
            <a:fillRect/>
          </a:stretch>
        </p:blipFill>
        <p:spPr bwMode="auto">
          <a:xfrm>
            <a:off x="3923928" y="60307"/>
            <a:ext cx="5220072" cy="6797694"/>
          </a:xfrm>
          <a:prstGeom prst="rect">
            <a:avLst/>
          </a:prstGeom>
          <a:noFill/>
        </p:spPr>
      </p:pic>
      <p:sp>
        <p:nvSpPr>
          <p:cNvPr id="2" name="Title 1"/>
          <p:cNvSpPr>
            <a:spLocks noGrp="1"/>
          </p:cNvSpPr>
          <p:nvPr>
            <p:ph type="title"/>
          </p:nvPr>
        </p:nvSpPr>
        <p:spPr/>
        <p:txBody>
          <a:bodyPr/>
          <a:lstStyle/>
          <a:p>
            <a:r>
              <a:rPr lang="en-GB" dirty="0" smtClean="0">
                <a:solidFill>
                  <a:srgbClr val="FFFFFF"/>
                </a:solidFill>
              </a:rPr>
              <a:t>3. </a:t>
            </a:r>
            <a:r>
              <a:rPr lang="en-GB" dirty="0" smtClean="0">
                <a:solidFill>
                  <a:schemeClr val="bg1"/>
                </a:solidFill>
              </a:rPr>
              <a:t>Mary</a:t>
            </a:r>
            <a:endParaRPr lang="en-GB" dirty="0"/>
          </a:p>
        </p:txBody>
      </p:sp>
      <p:sp>
        <p:nvSpPr>
          <p:cNvPr id="6" name="Content Placeholder 5"/>
          <p:cNvSpPr>
            <a:spLocks noGrp="1"/>
          </p:cNvSpPr>
          <p:nvPr>
            <p:ph idx="1"/>
          </p:nvPr>
        </p:nvSpPr>
        <p:spPr>
          <a:xfrm>
            <a:off x="395536" y="1484784"/>
            <a:ext cx="8229600" cy="4525963"/>
          </a:xfrm>
        </p:spPr>
        <p:txBody>
          <a:bodyPr/>
          <a:lstStyle/>
          <a:p>
            <a:pPr>
              <a:buNone/>
            </a:pPr>
            <a:r>
              <a:rPr lang="en-GB" b="1" dirty="0" smtClean="0">
                <a:solidFill>
                  <a:schemeClr val="bg1"/>
                </a:solidFill>
              </a:rPr>
              <a:t>RESPONSE </a:t>
            </a:r>
            <a:endParaRPr lang="en-GB" dirty="0" smtClean="0">
              <a:solidFill>
                <a:schemeClr val="bg1"/>
              </a:solidFill>
            </a:endParaRPr>
          </a:p>
          <a:p>
            <a:r>
              <a:rPr lang="en-GB" dirty="0" smtClean="0">
                <a:solidFill>
                  <a:schemeClr val="bg1"/>
                </a:solidFill>
              </a:rPr>
              <a:t>Troubled Luke 1:29</a:t>
            </a:r>
          </a:p>
          <a:p>
            <a:r>
              <a:rPr lang="en-GB" dirty="0" smtClean="0">
                <a:solidFill>
                  <a:schemeClr val="bg1"/>
                </a:solidFill>
              </a:rPr>
              <a:t>How can this be? </a:t>
            </a:r>
            <a:r>
              <a:rPr lang="en-GB" dirty="0" err="1" smtClean="0">
                <a:solidFill>
                  <a:schemeClr val="bg1"/>
                </a:solidFill>
              </a:rPr>
              <a:t>v34</a:t>
            </a:r>
            <a:endParaRPr lang="en-GB" dirty="0" smtClean="0">
              <a:solidFill>
                <a:schemeClr val="bg1"/>
              </a:solidFill>
            </a:endParaRPr>
          </a:p>
          <a:p>
            <a:r>
              <a:rPr lang="en-GB" dirty="0" smtClean="0">
                <a:solidFill>
                  <a:schemeClr val="bg1"/>
                </a:solidFill>
              </a:rPr>
              <a:t>Obedient Luke </a:t>
            </a:r>
            <a:r>
              <a:rPr lang="en-GB" dirty="0" err="1" smtClean="0">
                <a:solidFill>
                  <a:schemeClr val="bg1"/>
                </a:solidFill>
              </a:rPr>
              <a:t>1:38a</a:t>
            </a:r>
            <a:r>
              <a:rPr lang="en-GB" dirty="0" smtClean="0">
                <a:solidFill>
                  <a:schemeClr val="bg1"/>
                </a:solidFill>
              </a:rPr>
              <a:t> </a:t>
            </a:r>
          </a:p>
          <a:p>
            <a:pPr>
              <a:buNone/>
            </a:pPr>
            <a:endParaRPr lang="en-GB" dirty="0" smtClean="0">
              <a:solidFill>
                <a:schemeClr val="bg1"/>
              </a:solidFill>
            </a:endParaRPr>
          </a:p>
          <a:p>
            <a:pPr>
              <a:buNone/>
            </a:pPr>
            <a:r>
              <a:rPr lang="en-GB" dirty="0" smtClean="0">
                <a:solidFill>
                  <a:schemeClr val="bg1"/>
                </a:solidFill>
              </a:rPr>
              <a:t>What did Mary want? Luke </a:t>
            </a:r>
            <a:r>
              <a:rPr lang="en-GB" dirty="0" err="1" smtClean="0">
                <a:solidFill>
                  <a:schemeClr val="bg1"/>
                </a:solidFill>
              </a:rPr>
              <a:t>1:38b</a:t>
            </a:r>
            <a:endParaRPr lang="en-GB" dirty="0" smtClean="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20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Scale>
                                      <p:cBhvr>
                                        <p:cTn id="12"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0" end="0"/>
                                            </p:txEl>
                                          </p:spTgt>
                                        </p:tgtEl>
                                        <p:attrNameLst>
                                          <p:attrName>ppt_x</p:attrName>
                                          <p:attrName>ppt_y</p:attrName>
                                        </p:attrNameLst>
                                      </p:cBhvr>
                                    </p:animMotion>
                                    <p:animEffect transition="in" filter="fade">
                                      <p:cBhvr>
                                        <p:cTn id="14" dur="1000"/>
                                        <p:tgtEl>
                                          <p:spTgt spid="6">
                                            <p:txEl>
                                              <p:pRg st="0" end="0"/>
                                            </p:txEl>
                                          </p:spTgt>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Scale>
                                      <p:cBhvr>
                                        <p:cTn id="18" dur="5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0" decel="50000" fill="hold">
                                          <p:stCondLst>
                                            <p:cond delay="0"/>
                                          </p:stCondLst>
                                        </p:cTn>
                                        <p:tgtEl>
                                          <p:spTgt spid="6">
                                            <p:txEl>
                                              <p:pRg st="1" end="1"/>
                                            </p:txEl>
                                          </p:spTgt>
                                        </p:tgtEl>
                                        <p:attrNameLst>
                                          <p:attrName>ppt_x</p:attrName>
                                          <p:attrName>ppt_y</p:attrName>
                                        </p:attrNameLst>
                                      </p:cBhvr>
                                    </p:animMotion>
                                    <p:animEffect transition="in" filter="fade">
                                      <p:cBhvr>
                                        <p:cTn id="20" dur="50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Scale>
                                      <p:cBhvr>
                                        <p:cTn id="25"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xEl>
                                              <p:pRg st="2" end="2"/>
                                            </p:txEl>
                                          </p:spTgt>
                                        </p:tgtEl>
                                        <p:attrNameLst>
                                          <p:attrName>ppt_x</p:attrName>
                                          <p:attrName>ppt_y</p:attrName>
                                        </p:attrNameLst>
                                      </p:cBhvr>
                                    </p:animMotion>
                                    <p:animEffect transition="in" filter="fade">
                                      <p:cBhvr>
                                        <p:cTn id="27" dur="1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Scale>
                                      <p:cBhvr>
                                        <p:cTn id="32"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xEl>
                                              <p:pRg st="3" end="3"/>
                                            </p:txEl>
                                          </p:spTgt>
                                        </p:tgtEl>
                                        <p:attrNameLst>
                                          <p:attrName>ppt_x</p:attrName>
                                          <p:attrName>ppt_y</p:attrName>
                                        </p:attrNameLst>
                                      </p:cBhvr>
                                    </p:animMotion>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Scale>
                                      <p:cBhvr>
                                        <p:cTn id="39"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6">
                                            <p:txEl>
                                              <p:pRg st="5" end="5"/>
                                            </p:txEl>
                                          </p:spTgt>
                                        </p:tgtEl>
                                        <p:attrNameLst>
                                          <p:attrName>ppt_x</p:attrName>
                                          <p:attrName>ppt_y</p:attrName>
                                        </p:attrNameLst>
                                      </p:cBhvr>
                                    </p:animMotion>
                                    <p:animEffect transition="in" filter="fade">
                                      <p:cBhvr>
                                        <p:cTn id="41"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FF"/>
                </a:solidFill>
              </a:rPr>
              <a:t>Others</a:t>
            </a:r>
            <a:endParaRPr lang="en-GB" dirty="0"/>
          </a:p>
        </p:txBody>
      </p:sp>
      <p:sp>
        <p:nvSpPr>
          <p:cNvPr id="6" name="Content Placeholder 5"/>
          <p:cNvSpPr>
            <a:spLocks noGrp="1"/>
          </p:cNvSpPr>
          <p:nvPr>
            <p:ph idx="1"/>
          </p:nvPr>
        </p:nvSpPr>
        <p:spPr>
          <a:xfrm>
            <a:off x="395536" y="1484784"/>
            <a:ext cx="8229600" cy="4525963"/>
          </a:xfrm>
        </p:spPr>
        <p:txBody>
          <a:bodyPr/>
          <a:lstStyle/>
          <a:p>
            <a:pPr>
              <a:buNone/>
            </a:pPr>
            <a:r>
              <a:rPr lang="en-GB" b="1" dirty="0" smtClean="0">
                <a:solidFill>
                  <a:schemeClr val="bg1"/>
                </a:solidFill>
              </a:rPr>
              <a:t>Herod – troubled &amp; exceedingly angry</a:t>
            </a:r>
          </a:p>
          <a:p>
            <a:pPr>
              <a:buNone/>
            </a:pPr>
            <a:r>
              <a:rPr lang="en-GB" b="1" dirty="0" smtClean="0">
                <a:solidFill>
                  <a:schemeClr val="bg1"/>
                </a:solidFill>
              </a:rPr>
              <a:t>Anna – Gave thanks to the Lord</a:t>
            </a:r>
          </a:p>
          <a:p>
            <a:pPr>
              <a:buNone/>
            </a:pPr>
            <a:r>
              <a:rPr lang="en-GB" b="1" dirty="0" smtClean="0">
                <a:solidFill>
                  <a:schemeClr val="bg1"/>
                </a:solidFill>
              </a:rPr>
              <a:t>Simeon – my eyes have seen your salvation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Scale>
                                      <p:cBhvr>
                                        <p:cTn id="13" dur="2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6">
                                            <p:txEl>
                                              <p:pRg st="1" end="1"/>
                                            </p:txEl>
                                          </p:spTgt>
                                        </p:tgtEl>
                                        <p:attrNameLst>
                                          <p:attrName>ppt_x</p:attrName>
                                          <p:attrName>ppt_y</p:attrName>
                                        </p:attrNameLst>
                                      </p:cBhvr>
                                    </p:animMotion>
                                    <p:animEffect transition="in" filter="fade">
                                      <p:cBhvr>
                                        <p:cTn id="15" dur="2000"/>
                                        <p:tgtEl>
                                          <p:spTgt spid="6">
                                            <p:txEl>
                                              <p:pRg st="1" end="1"/>
                                            </p:txEl>
                                          </p:spTgt>
                                        </p:tgtEl>
                                      </p:cBhvr>
                                    </p:animEffect>
                                  </p:childTnLst>
                                </p:cTn>
                              </p:par>
                            </p:childTnLst>
                          </p:cTn>
                        </p:par>
                        <p:par>
                          <p:cTn id="16" fill="hold">
                            <p:stCondLst>
                              <p:cond delay="3000"/>
                            </p:stCondLst>
                            <p:childTnLst>
                              <p:par>
                                <p:cTn id="17" presetID="52"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Scale>
                                      <p:cBhvr>
                                        <p:cTn id="19" dur="2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6">
                                            <p:txEl>
                                              <p:pRg st="2" end="2"/>
                                            </p:txEl>
                                          </p:spTgt>
                                        </p:tgtEl>
                                        <p:attrNameLst>
                                          <p:attrName>ppt_x</p:attrName>
                                          <p:attrName>ppt_y</p:attrName>
                                        </p:attrNameLst>
                                      </p:cBhvr>
                                    </p:animMotion>
                                    <p:animEffect transition="in" filter="fade">
                                      <p:cBhvr>
                                        <p:cTn id="21"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b="1" i="1" dirty="0" smtClean="0"/>
              <a:t>Luke 1:26-38</a:t>
            </a:r>
            <a:r>
              <a:rPr lang="en-US" dirty="0" smtClean="0"/>
              <a:t> </a:t>
            </a:r>
            <a:endParaRPr lang="en-GB" dirty="0"/>
          </a:p>
        </p:txBody>
      </p:sp>
      <p:sp>
        <p:nvSpPr>
          <p:cNvPr id="3" name="Content Placeholder 2"/>
          <p:cNvSpPr>
            <a:spLocks noGrp="1"/>
          </p:cNvSpPr>
          <p:nvPr>
            <p:ph idx="1"/>
          </p:nvPr>
        </p:nvSpPr>
        <p:spPr>
          <a:xfrm>
            <a:off x="0" y="764704"/>
            <a:ext cx="8892480" cy="5949280"/>
          </a:xfrm>
        </p:spPr>
        <p:txBody>
          <a:bodyPr>
            <a:noAutofit/>
          </a:bodyPr>
          <a:lstStyle/>
          <a:p>
            <a:r>
              <a:rPr lang="en-US" dirty="0" smtClean="0"/>
              <a:t>29 But when she saw </a:t>
            </a:r>
            <a:r>
              <a:rPr lang="en-US" i="1" dirty="0" smtClean="0"/>
              <a:t>him,</a:t>
            </a:r>
            <a:r>
              <a:rPr lang="en-US" dirty="0" smtClean="0"/>
              <a:t> </a:t>
            </a:r>
            <a:r>
              <a:rPr lang="en-US" b="1" i="1" dirty="0" smtClean="0"/>
              <a:t>she was troubled </a:t>
            </a:r>
            <a:r>
              <a:rPr lang="en-US" dirty="0" smtClean="0"/>
              <a:t>at his saying, and considered what manner of greeting this was. 30 Then the angel said to her, “Do not be afraid, Mary, for you have found favor with God. 31 And behold, you will conceive in your womb and bring forth a Son, and shall call His name JESUS. 32 He will be great, and will be called the Son of the Highest; and the Lord God will give Him the throne of His father David. 33 And He will reign over the house of Jacob forever, and of His kingdom there will be no end.”</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FF"/>
                </a:solidFill>
              </a:rPr>
              <a:t>Others</a:t>
            </a:r>
            <a:endParaRPr lang="en-GB" dirty="0"/>
          </a:p>
        </p:txBody>
      </p:sp>
      <p:sp>
        <p:nvSpPr>
          <p:cNvPr id="6" name="Content Placeholder 5"/>
          <p:cNvSpPr>
            <a:spLocks noGrp="1"/>
          </p:cNvSpPr>
          <p:nvPr>
            <p:ph idx="1"/>
          </p:nvPr>
        </p:nvSpPr>
        <p:spPr>
          <a:xfrm>
            <a:off x="395536" y="692696"/>
            <a:ext cx="8229600" cy="4525963"/>
          </a:xfrm>
        </p:spPr>
        <p:txBody>
          <a:bodyPr/>
          <a:lstStyle/>
          <a:p>
            <a:pPr algn="ctr">
              <a:buNone/>
            </a:pPr>
            <a:r>
              <a:rPr lang="en-GB" sz="23900" b="1" dirty="0" smtClean="0">
                <a:solidFill>
                  <a:srgbClr val="FFFF00"/>
                </a:solidFill>
              </a:rPr>
              <a:t>YOU</a:t>
            </a:r>
            <a:endParaRPr lang="en-GB" sz="8000" b="1" dirty="0" smtClean="0">
              <a:solidFill>
                <a:srgbClr val="FFFF00"/>
              </a:solidFill>
            </a:endParaRPr>
          </a:p>
        </p:txBody>
      </p:sp>
      <p:sp>
        <p:nvSpPr>
          <p:cNvPr id="4" name="Rectangle 3"/>
          <p:cNvSpPr/>
          <p:nvPr/>
        </p:nvSpPr>
        <p:spPr>
          <a:xfrm>
            <a:off x="360040" y="4437112"/>
            <a:ext cx="8676456" cy="1200329"/>
          </a:xfrm>
          <a:prstGeom prst="rect">
            <a:avLst/>
          </a:prstGeom>
        </p:spPr>
        <p:txBody>
          <a:bodyPr wrap="square">
            <a:spAutoFit/>
          </a:bodyPr>
          <a:lstStyle/>
          <a:p>
            <a:r>
              <a:rPr lang="en-GB" sz="3600" dirty="0" smtClean="0">
                <a:solidFill>
                  <a:schemeClr val="bg1"/>
                </a:solidFill>
              </a:rPr>
              <a:t>What do you want for Christmas? Luke 1:37</a:t>
            </a:r>
          </a:p>
          <a:p>
            <a:r>
              <a:rPr lang="en-GB" sz="3600" dirty="0" smtClean="0">
                <a:solidFill>
                  <a:schemeClr val="bg1"/>
                </a:solidFill>
              </a:rPr>
              <a:t>What would Jesus want? Luke 2:14, Luke 1:38</a:t>
            </a:r>
            <a:endParaRPr lang="en-GB" sz="3600"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2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
                                            <p:txEl>
                                              <p:pRg st="0" end="0"/>
                                            </p:txEl>
                                          </p:spTgt>
                                        </p:tgtEl>
                                        <p:attrNameLst>
                                          <p:attrName>ppt_x</p:attrName>
                                          <p:attrName>ppt_y</p:attrName>
                                        </p:attrNameLst>
                                      </p:cBhvr>
                                    </p:animMotion>
                                    <p:animEffect transition="in" filter="fade">
                                      <p:cBhvr>
                                        <p:cTn id="9" dur="2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Scale>
                                      <p:cBhvr>
                                        <p:cTn id="14"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0" end="0"/>
                                            </p:txEl>
                                          </p:spTgt>
                                        </p:tgtEl>
                                        <p:attrNameLst>
                                          <p:attrName>ppt_x</p:attrName>
                                          <p:attrName>ppt_y</p:attrName>
                                        </p:attrNameLst>
                                      </p:cBhvr>
                                    </p:animMotion>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Scale>
                                      <p:cBhvr>
                                        <p:cTn id="21"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1" end="1"/>
                                            </p:txEl>
                                          </p:spTgt>
                                        </p:tgtEl>
                                        <p:attrNameLst>
                                          <p:attrName>ppt_x</p:attrName>
                                          <p:attrName>ppt_y</p:attrName>
                                        </p:attrNameLst>
                                      </p:cBhvr>
                                    </p:animMotion>
                                    <p:animEffect transition="in" filter="fade">
                                      <p:cBhvr>
                                        <p:cTn id="2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16" y="260648"/>
            <a:ext cx="8892480" cy="6192688"/>
          </a:xfrm>
        </p:spPr>
        <p:txBody>
          <a:bodyPr>
            <a:normAutofit/>
          </a:bodyPr>
          <a:lstStyle/>
          <a:p>
            <a:pPr algn="ctr">
              <a:buNone/>
            </a:pPr>
            <a:r>
              <a:rPr lang="en-GB" sz="7000" b="1" dirty="0" smtClean="0">
                <a:solidFill>
                  <a:srgbClr val="FFFF00"/>
                </a:solidFill>
              </a:rPr>
              <a:t>Have you had a divine appointment?</a:t>
            </a:r>
          </a:p>
          <a:p>
            <a:pPr algn="ctr">
              <a:buNone/>
            </a:pPr>
            <a:r>
              <a:rPr lang="en-US" sz="6000" b="1" dirty="0" smtClean="0">
                <a:solidFill>
                  <a:schemeClr val="bg1"/>
                </a:solidFill>
              </a:rPr>
              <a:t>’Be it unto me according to your word’</a:t>
            </a:r>
            <a:endParaRPr lang="en-US" sz="3300" b="1" dirty="0" smtClean="0">
              <a:solidFill>
                <a:schemeClr val="bg1"/>
              </a:solidFill>
            </a:endParaRPr>
          </a:p>
          <a:p>
            <a:pPr algn="ctr">
              <a:buNone/>
            </a:pPr>
            <a:endParaRPr lang="en-US" sz="6000" b="1" dirty="0" smtClean="0">
              <a:solidFill>
                <a:schemeClr val="bg1"/>
              </a:solidFill>
            </a:endParaRPr>
          </a:p>
          <a:p>
            <a:pPr marL="715963" lvl="1" indent="-517525">
              <a:buNone/>
            </a:pPr>
            <a:endParaRPr lang="en-US" sz="4600" b="1" dirty="0" smtClean="0"/>
          </a:p>
        </p:txBody>
      </p:sp>
      <p:sp>
        <p:nvSpPr>
          <p:cNvPr id="4" name="Rectangle 3"/>
          <p:cNvSpPr/>
          <p:nvPr/>
        </p:nvSpPr>
        <p:spPr>
          <a:xfrm>
            <a:off x="395536" y="4771018"/>
            <a:ext cx="8280920" cy="1754326"/>
          </a:xfrm>
          <a:prstGeom prst="rect">
            <a:avLst/>
          </a:prstGeom>
        </p:spPr>
        <p:txBody>
          <a:bodyPr wrap="square">
            <a:spAutoFit/>
          </a:bodyPr>
          <a:lstStyle/>
          <a:p>
            <a:r>
              <a:rPr lang="en-GB" sz="3600" dirty="0" smtClean="0">
                <a:solidFill>
                  <a:schemeClr val="bg1"/>
                </a:solidFill>
              </a:rPr>
              <a:t>1. See the wonderful blessing that it is!</a:t>
            </a:r>
          </a:p>
          <a:p>
            <a:r>
              <a:rPr lang="en-GB" sz="3600" dirty="0" smtClean="0">
                <a:solidFill>
                  <a:schemeClr val="bg1"/>
                </a:solidFill>
              </a:rPr>
              <a:t>2. Pass it on! - </a:t>
            </a:r>
            <a:r>
              <a:rPr lang="en-GB" sz="3600" i="1" dirty="0" smtClean="0">
                <a:solidFill>
                  <a:schemeClr val="bg1"/>
                </a:solidFill>
              </a:rPr>
              <a:t>Praise God, worship, travel far, tell others, love God</a:t>
            </a:r>
            <a:endParaRPr lang="en-GB" sz="3600" i="1"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par>
                          <p:cTn id="8" fill="hold">
                            <p:stCondLst>
                              <p:cond delay="1000"/>
                            </p:stCondLst>
                            <p:childTnLst>
                              <p:par>
                                <p:cTn id="9" presetID="20" presetClass="entr" presetSubtype="0" fill="hold" grpId="1"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edge">
                                      <p:cBhvr>
                                        <p:cTn id="11" dur="3000"/>
                                        <p:tgtEl>
                                          <p:spTgt spid="3">
                                            <p:txEl>
                                              <p:pRg st="1" end="1"/>
                                            </p:txEl>
                                          </p:spTgt>
                                        </p:tgtEl>
                                      </p:cBhvr>
                                    </p:animEffect>
                                  </p:childTnLst>
                                </p:cTn>
                              </p:par>
                            </p:childTnLst>
                          </p:cTn>
                        </p:par>
                        <p:par>
                          <p:cTn id="12" fill="hold">
                            <p:stCondLst>
                              <p:cond delay="4000"/>
                            </p:stCondLst>
                            <p:childTnLst>
                              <p:par>
                                <p:cTn id="13" presetID="52"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Scale>
                                      <p:cBhvr>
                                        <p:cTn id="15" dur="5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5000" decel="50000" fill="hold">
                                          <p:stCondLst>
                                            <p:cond delay="0"/>
                                          </p:stCondLst>
                                        </p:cTn>
                                        <p:tgtEl>
                                          <p:spTgt spid="4">
                                            <p:txEl>
                                              <p:pRg st="0" end="0"/>
                                            </p:txEl>
                                          </p:spTgt>
                                        </p:tgtEl>
                                        <p:attrNameLst>
                                          <p:attrName>ppt_x</p:attrName>
                                          <p:attrName>ppt_y</p:attrName>
                                        </p:attrNameLst>
                                      </p:cBhvr>
                                    </p:animMotion>
                                    <p:animEffect transition="in" filter="fade">
                                      <p:cBhvr>
                                        <p:cTn id="17" dur="5000"/>
                                        <p:tgtEl>
                                          <p:spTgt spid="4">
                                            <p:txEl>
                                              <p:pRg st="0" end="0"/>
                                            </p:txEl>
                                          </p:spTgt>
                                        </p:tgtEl>
                                      </p:cBhvr>
                                    </p:animEffect>
                                  </p:childTnLst>
                                </p:cTn>
                              </p:par>
                            </p:childTnLst>
                          </p:cTn>
                        </p:par>
                        <p:par>
                          <p:cTn id="18" fill="hold">
                            <p:stCondLst>
                              <p:cond delay="9000"/>
                            </p:stCondLst>
                            <p:childTnLst>
                              <p:par>
                                <p:cTn id="19" presetID="52" presetClass="entr"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Scale>
                                      <p:cBhvr>
                                        <p:cTn id="21" dur="5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0" decel="50000" fill="hold">
                                          <p:stCondLst>
                                            <p:cond delay="0"/>
                                          </p:stCondLst>
                                        </p:cTn>
                                        <p:tgtEl>
                                          <p:spTgt spid="4">
                                            <p:txEl>
                                              <p:pRg st="1" end="1"/>
                                            </p:txEl>
                                          </p:spTgt>
                                        </p:tgtEl>
                                        <p:attrNameLst>
                                          <p:attrName>ppt_x</p:attrName>
                                          <p:attrName>ppt_y</p:attrName>
                                        </p:attrNameLst>
                                      </p:cBhvr>
                                    </p:animMotion>
                                    <p:animEffect transition="in" filter="fade">
                                      <p:cBhvr>
                                        <p:cTn id="23"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baby-jesus.jpg"/>
          <p:cNvPicPr>
            <a:picLocks noGrp="1" noChangeAspect="1"/>
          </p:cNvPicPr>
          <p:nvPr>
            <p:ph idx="1"/>
          </p:nvPr>
        </p:nvPicPr>
        <p:blipFill>
          <a:blip r:embed="rId3" cstate="print"/>
          <a:srcRect l="3350" t="2353" r="4532" b="1176"/>
          <a:stretch>
            <a:fillRect/>
          </a:stretch>
        </p:blipFill>
        <p:spPr>
          <a:xfrm>
            <a:off x="4418249" y="-27385"/>
            <a:ext cx="4618247" cy="6885385"/>
          </a:xfrm>
        </p:spPr>
      </p:pic>
      <p:sp>
        <p:nvSpPr>
          <p:cNvPr id="9" name="Rectangle 8"/>
          <p:cNvSpPr/>
          <p:nvPr/>
        </p:nvSpPr>
        <p:spPr>
          <a:xfrm>
            <a:off x="0" y="188640"/>
            <a:ext cx="4067944" cy="2308324"/>
          </a:xfrm>
          <a:prstGeom prst="rect">
            <a:avLst/>
          </a:prstGeom>
        </p:spPr>
        <p:txBody>
          <a:bodyPr wrap="square">
            <a:spAutoFit/>
          </a:bodyPr>
          <a:lstStyle/>
          <a:p>
            <a:pPr algn="ctr"/>
            <a:r>
              <a:rPr lang="en-GB" sz="4800" dirty="0" smtClean="0">
                <a:solidFill>
                  <a:schemeClr val="bg1"/>
                </a:solidFill>
              </a:rPr>
              <a:t>The greatest divine appointment!</a:t>
            </a:r>
            <a:endParaRPr lang="en-GB" sz="4800"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style.rotation</p:attrName>
                                        </p:attrNameLst>
                                      </p:cBhvr>
                                      <p:tavLst>
                                        <p:tav tm="0">
                                          <p:val>
                                            <p:fltVal val="90"/>
                                          </p:val>
                                        </p:tav>
                                        <p:tav tm="100000">
                                          <p:val>
                                            <p:fltVal val="0"/>
                                          </p:val>
                                        </p:tav>
                                      </p:tavLst>
                                    </p:anim>
                                    <p:animEffect transition="in" filter="fade">
                                      <p:cBhvr>
                                        <p:cTn id="10" dur="5000"/>
                                        <p:tgtEl>
                                          <p:spTgt spid="4"/>
                                        </p:tgtEl>
                                      </p:cBhvr>
                                    </p:animEffect>
                                  </p:childTnLst>
                                </p:cTn>
                              </p:par>
                            </p:childTnLst>
                          </p:cTn>
                        </p:par>
                        <p:par>
                          <p:cTn id="11" fill="hold">
                            <p:stCondLst>
                              <p:cond delay="5000"/>
                            </p:stCondLst>
                            <p:childTnLst>
                              <p:par>
                                <p:cTn id="12" presetID="35" presetClass="path" presetSubtype="0" accel="50000" decel="50000" fill="hold" nodeType="afterEffect">
                                  <p:stCondLst>
                                    <p:cond delay="0"/>
                                  </p:stCondLst>
                                  <p:iterate type="lt">
                                    <p:tmPct val="0"/>
                                  </p:iterate>
                                  <p:childTnLst>
                                    <p:animMotion origin="layout" path="M 0 0  L -0.25 0  E" pathEditMode="relative" ptsTypes="">
                                      <p:cBhvr>
                                        <p:cTn id="13"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b="1" i="1" dirty="0" smtClean="0"/>
              <a:t>Luke 1:26-38</a:t>
            </a:r>
            <a:r>
              <a:rPr lang="en-US" dirty="0" smtClean="0"/>
              <a:t> </a:t>
            </a:r>
            <a:endParaRPr lang="en-GB" dirty="0"/>
          </a:p>
        </p:txBody>
      </p:sp>
      <p:sp>
        <p:nvSpPr>
          <p:cNvPr id="3" name="Content Placeholder 2"/>
          <p:cNvSpPr>
            <a:spLocks noGrp="1"/>
          </p:cNvSpPr>
          <p:nvPr>
            <p:ph idx="1"/>
          </p:nvPr>
        </p:nvSpPr>
        <p:spPr>
          <a:xfrm>
            <a:off x="0" y="764704"/>
            <a:ext cx="8892480" cy="5949280"/>
          </a:xfrm>
        </p:spPr>
        <p:txBody>
          <a:bodyPr>
            <a:noAutofit/>
          </a:bodyPr>
          <a:lstStyle/>
          <a:p>
            <a:r>
              <a:rPr lang="en-US" sz="2800" dirty="0" smtClean="0"/>
              <a:t>34 Then Mary said to the angel, “</a:t>
            </a:r>
            <a:r>
              <a:rPr lang="en-US" sz="2800" b="1" i="1" dirty="0" smtClean="0"/>
              <a:t>How can this be</a:t>
            </a:r>
            <a:r>
              <a:rPr lang="en-US" sz="2800" dirty="0" smtClean="0"/>
              <a:t>, since I do not know a man?”</a:t>
            </a:r>
          </a:p>
          <a:p>
            <a:r>
              <a:rPr lang="en-US" sz="2800" dirty="0" smtClean="0"/>
              <a:t>35 And the angel answered and said to her, “</a:t>
            </a:r>
            <a:r>
              <a:rPr lang="en-US" sz="2800" i="1" dirty="0" smtClean="0"/>
              <a:t>The </a:t>
            </a:r>
            <a:r>
              <a:rPr lang="en-US" sz="2800" dirty="0" smtClean="0"/>
              <a:t>Holy Spirit will come upon you, and the power of the Highest will overshadow you; therefore, also, that Holy One who is to be born will be called the Son of God. 36 Now indeed, Elizabeth your relative has also conceived a son in her old age; and this is now the sixth month for her who was called barren. 37 </a:t>
            </a:r>
            <a:r>
              <a:rPr lang="en-US" sz="2800" b="1" dirty="0" smtClean="0">
                <a:solidFill>
                  <a:srgbClr val="FF0000"/>
                </a:solidFill>
              </a:rPr>
              <a:t>For with God nothing will be impossible.”</a:t>
            </a:r>
          </a:p>
          <a:p>
            <a:r>
              <a:rPr lang="en-US" sz="2800" dirty="0" smtClean="0"/>
              <a:t>38 Then Mary said, “Behold the maidservant of the Lord! </a:t>
            </a:r>
            <a:r>
              <a:rPr lang="en-US" sz="2800" b="1" dirty="0" smtClean="0">
                <a:solidFill>
                  <a:srgbClr val="FF0000"/>
                </a:solidFill>
              </a:rPr>
              <a:t>Let it be to me according to your word.” </a:t>
            </a:r>
            <a:r>
              <a:rPr lang="en-US" sz="2800" dirty="0" smtClean="0"/>
              <a:t>And the angel departed from her.</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b="1" i="1" dirty="0" smtClean="0">
                <a:solidFill>
                  <a:schemeClr val="bg1">
                    <a:lumMod val="95000"/>
                  </a:schemeClr>
                </a:solidFill>
              </a:rPr>
              <a:t>Matthew 2:1-12</a:t>
            </a:r>
            <a:endParaRPr lang="en-GB" dirty="0">
              <a:solidFill>
                <a:schemeClr val="bg1">
                  <a:lumMod val="95000"/>
                </a:schemeClr>
              </a:solidFill>
            </a:endParaRPr>
          </a:p>
        </p:txBody>
      </p:sp>
      <p:sp>
        <p:nvSpPr>
          <p:cNvPr id="3" name="Content Placeholder 2"/>
          <p:cNvSpPr>
            <a:spLocks noGrp="1"/>
          </p:cNvSpPr>
          <p:nvPr>
            <p:ph idx="1"/>
          </p:nvPr>
        </p:nvSpPr>
        <p:spPr>
          <a:xfrm>
            <a:off x="0" y="764704"/>
            <a:ext cx="8892480" cy="5949280"/>
          </a:xfrm>
        </p:spPr>
        <p:txBody>
          <a:bodyPr>
            <a:noAutofit/>
          </a:bodyPr>
          <a:lstStyle/>
          <a:p>
            <a:r>
              <a:rPr lang="en-US" dirty="0" smtClean="0">
                <a:solidFill>
                  <a:schemeClr val="bg1">
                    <a:lumMod val="95000"/>
                  </a:schemeClr>
                </a:solidFill>
              </a:rPr>
              <a:t>1 Now after Jesus was born in Bethlehem of Judea in the days of Herod the king, behold, wise men from the East came to Jerusalem, 2 saying, “Where is He who has been born King of the Jews? For we have seen His star in the East and have come to worship Him.”</a:t>
            </a:r>
          </a:p>
          <a:p>
            <a:r>
              <a:rPr lang="en-US" dirty="0" smtClean="0">
                <a:solidFill>
                  <a:schemeClr val="bg1">
                    <a:lumMod val="95000"/>
                  </a:schemeClr>
                </a:solidFill>
              </a:rPr>
              <a:t>3 When Herod the king heard </a:t>
            </a:r>
            <a:r>
              <a:rPr lang="en-US" i="1" dirty="0" smtClean="0">
                <a:solidFill>
                  <a:schemeClr val="bg1">
                    <a:lumMod val="95000"/>
                  </a:schemeClr>
                </a:solidFill>
              </a:rPr>
              <a:t>this,</a:t>
            </a:r>
            <a:r>
              <a:rPr lang="en-US" dirty="0" smtClean="0">
                <a:solidFill>
                  <a:schemeClr val="bg1">
                    <a:lumMod val="95000"/>
                  </a:schemeClr>
                </a:solidFill>
              </a:rPr>
              <a:t> he was troubled, and all Jerusalem with him. 4 And when he had gathered all the chief priests and scribes of the people together, he inquired of them where the Christ was to be born.</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62074"/>
          </a:xfrm>
        </p:spPr>
        <p:txBody>
          <a:bodyPr>
            <a:normAutofit fontScale="90000"/>
          </a:bodyPr>
          <a:lstStyle/>
          <a:p>
            <a:r>
              <a:rPr lang="en-GB" dirty="0" smtClean="0">
                <a:solidFill>
                  <a:srgbClr val="FFFFFF"/>
                </a:solidFill>
              </a:rPr>
              <a:t>Matthew 2:1-12</a:t>
            </a:r>
            <a:endParaRPr lang="en-GB" dirty="0">
              <a:solidFill>
                <a:srgbClr val="FFFFFF"/>
              </a:solidFill>
            </a:endParaRPr>
          </a:p>
        </p:txBody>
      </p:sp>
      <p:sp>
        <p:nvSpPr>
          <p:cNvPr id="3" name="Content Placeholder 2"/>
          <p:cNvSpPr>
            <a:spLocks noGrp="1"/>
          </p:cNvSpPr>
          <p:nvPr>
            <p:ph idx="1"/>
          </p:nvPr>
        </p:nvSpPr>
        <p:spPr>
          <a:xfrm>
            <a:off x="251520" y="836712"/>
            <a:ext cx="8640960" cy="5256584"/>
          </a:xfrm>
        </p:spPr>
        <p:txBody>
          <a:bodyPr>
            <a:normAutofit/>
          </a:bodyPr>
          <a:lstStyle/>
          <a:p>
            <a:pPr fontAlgn="t">
              <a:buNone/>
            </a:pPr>
            <a:r>
              <a:rPr lang="en-US" dirty="0" smtClean="0">
                <a:solidFill>
                  <a:srgbClr val="FFFFFF"/>
                </a:solidFill>
              </a:rPr>
              <a:t>5 So they said to him, “In Bethlehem of Judea, for thus it is written by the prophet:</a:t>
            </a:r>
          </a:p>
          <a:p>
            <a:pPr marL="1163638" fontAlgn="t">
              <a:buNone/>
            </a:pPr>
            <a:r>
              <a:rPr lang="en-US" dirty="0" smtClean="0">
                <a:solidFill>
                  <a:srgbClr val="FFFFFF"/>
                </a:solidFill>
              </a:rPr>
              <a:t>6 ​</a:t>
            </a:r>
            <a:r>
              <a:rPr lang="en-US" i="1" dirty="0" smtClean="0">
                <a:solidFill>
                  <a:srgbClr val="FFFFFF"/>
                </a:solidFill>
              </a:rPr>
              <a:t>‘​But you, Bethlehem,</a:t>
            </a:r>
            <a:r>
              <a:rPr lang="en-US" dirty="0" smtClean="0">
                <a:solidFill>
                  <a:srgbClr val="FFFFFF"/>
                </a:solidFill>
              </a:rPr>
              <a:t> </a:t>
            </a:r>
            <a:r>
              <a:rPr lang="en-US" i="1" dirty="0" smtClean="0">
                <a:solidFill>
                  <a:srgbClr val="FFFFFF"/>
                </a:solidFill>
              </a:rPr>
              <a:t>in the land of Judah,</a:t>
            </a:r>
            <a:endParaRPr lang="en-US" dirty="0" smtClean="0">
              <a:solidFill>
                <a:srgbClr val="FFFFFF"/>
              </a:solidFill>
            </a:endParaRPr>
          </a:p>
          <a:p>
            <a:pPr marL="1163638" fontAlgn="t">
              <a:buNone/>
            </a:pPr>
            <a:r>
              <a:rPr lang="en-US" i="1" dirty="0" smtClean="0">
                <a:solidFill>
                  <a:srgbClr val="FFFFFF"/>
                </a:solidFill>
              </a:rPr>
              <a:t>​​Are not the least among the rulers of Judah;</a:t>
            </a:r>
            <a:endParaRPr lang="en-US" dirty="0" smtClean="0">
              <a:solidFill>
                <a:srgbClr val="FFFFFF"/>
              </a:solidFill>
            </a:endParaRPr>
          </a:p>
          <a:p>
            <a:pPr marL="1163638" fontAlgn="t">
              <a:buNone/>
            </a:pPr>
            <a:r>
              <a:rPr lang="en-US" i="1" dirty="0" smtClean="0">
                <a:solidFill>
                  <a:srgbClr val="FFFFFF"/>
                </a:solidFill>
              </a:rPr>
              <a:t>​​For out of you shall come </a:t>
            </a:r>
            <a:r>
              <a:rPr lang="en-US" b="1" i="1" dirty="0" smtClean="0">
                <a:solidFill>
                  <a:srgbClr val="FFFFFF"/>
                </a:solidFill>
              </a:rPr>
              <a:t>a Ruler</a:t>
            </a:r>
            <a:endParaRPr lang="en-US" b="1" dirty="0" smtClean="0">
              <a:solidFill>
                <a:srgbClr val="FFFFFF"/>
              </a:solidFill>
            </a:endParaRPr>
          </a:p>
          <a:p>
            <a:pPr marL="1163638" fontAlgn="t">
              <a:buNone/>
            </a:pPr>
            <a:r>
              <a:rPr lang="en-US" i="1" dirty="0" smtClean="0">
                <a:solidFill>
                  <a:srgbClr val="FFFFFF"/>
                </a:solidFill>
              </a:rPr>
              <a:t>​​Who will </a:t>
            </a:r>
            <a:r>
              <a:rPr lang="en-US" b="1" i="1" dirty="0" smtClean="0">
                <a:solidFill>
                  <a:srgbClr val="FFFFFF"/>
                </a:solidFill>
              </a:rPr>
              <a:t>shepherd</a:t>
            </a:r>
            <a:r>
              <a:rPr lang="en-US" i="1" dirty="0" smtClean="0">
                <a:solidFill>
                  <a:srgbClr val="FFFFFF"/>
                </a:solidFill>
              </a:rPr>
              <a:t> My people Israel.’</a:t>
            </a:r>
            <a:r>
              <a:rPr lang="en-US" dirty="0" smtClean="0">
                <a:solidFill>
                  <a:srgbClr val="FFFFFF"/>
                </a:solidFill>
              </a:rPr>
              <a:t>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680" y="227781"/>
            <a:ext cx="8686800" cy="5217443"/>
          </a:xfrm>
        </p:spPr>
        <p:txBody>
          <a:bodyPr>
            <a:normAutofit/>
          </a:bodyPr>
          <a:lstStyle/>
          <a:p>
            <a:pPr fontAlgn="t">
              <a:buNone/>
            </a:pPr>
            <a:r>
              <a:rPr lang="en-US" sz="3600" dirty="0" smtClean="0">
                <a:solidFill>
                  <a:srgbClr val="FFFFFF"/>
                </a:solidFill>
              </a:rPr>
              <a:t>7 Then Herod, when he had secretly called the wise men, determined from them what time the star appeared. 8 And he sent them to Bethlehem and said, “Go and search carefully for the young Child, and when you have found </a:t>
            </a:r>
            <a:r>
              <a:rPr lang="en-US" sz="3600" i="1" dirty="0" smtClean="0">
                <a:solidFill>
                  <a:srgbClr val="FFFFFF"/>
                </a:solidFill>
              </a:rPr>
              <a:t>Him,</a:t>
            </a:r>
            <a:r>
              <a:rPr lang="en-US" sz="3600" dirty="0" smtClean="0">
                <a:solidFill>
                  <a:srgbClr val="FFFFFF"/>
                </a:solidFill>
              </a:rPr>
              <a:t> bring back word to me, that I may come and worship Him also.”</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227781"/>
            <a:ext cx="8938320" cy="5217443"/>
          </a:xfrm>
        </p:spPr>
        <p:txBody>
          <a:bodyPr>
            <a:normAutofit/>
          </a:bodyPr>
          <a:lstStyle/>
          <a:p>
            <a:pPr fontAlgn="t">
              <a:buNone/>
            </a:pPr>
            <a:r>
              <a:rPr lang="en-US" dirty="0" smtClean="0">
                <a:solidFill>
                  <a:srgbClr val="FFFFFF"/>
                </a:solidFill>
              </a:rPr>
              <a:t>9 When they heard the king, they departed; and behold, the star which they had seen in the East went before them, till it came and stood over where the young Child was. 10 When they saw the star, they rejoiced with exceedingly great joy. 11 And when they had come into the house, they saw the young Child with Mary His mother, and </a:t>
            </a:r>
            <a:r>
              <a:rPr lang="en-US" b="1" dirty="0" smtClean="0">
                <a:solidFill>
                  <a:srgbClr val="FF0000"/>
                </a:solidFill>
              </a:rPr>
              <a:t>fell down and worshiped Him.</a:t>
            </a:r>
            <a:r>
              <a:rPr lang="en-US" b="1" dirty="0" smtClean="0">
                <a:solidFill>
                  <a:srgbClr val="FFFFFF"/>
                </a:solidFill>
              </a:rPr>
              <a:t> </a:t>
            </a:r>
            <a:r>
              <a:rPr lang="en-US" dirty="0" smtClean="0">
                <a:solidFill>
                  <a:srgbClr val="FFFFFF"/>
                </a:solidFill>
              </a:rPr>
              <a:t>And when they had opened their treasures, </a:t>
            </a:r>
            <a:r>
              <a:rPr lang="en-US" b="1" dirty="0" smtClean="0">
                <a:solidFill>
                  <a:srgbClr val="FF0000"/>
                </a:solidFill>
              </a:rPr>
              <a:t>they presented gifts to Him</a:t>
            </a:r>
            <a:r>
              <a:rPr lang="en-US" dirty="0" smtClean="0">
                <a:solidFill>
                  <a:srgbClr val="FFFFFF"/>
                </a:solidFill>
              </a:rPr>
              <a:t>: gold, frankincense, and myrrh.</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227781"/>
            <a:ext cx="8938320" cy="5217443"/>
          </a:xfrm>
        </p:spPr>
        <p:txBody>
          <a:bodyPr>
            <a:normAutofit/>
          </a:bodyPr>
          <a:lstStyle/>
          <a:p>
            <a:pPr fontAlgn="t">
              <a:buNone/>
            </a:pPr>
            <a:r>
              <a:rPr lang="en-US" sz="3600" dirty="0" smtClean="0">
                <a:solidFill>
                  <a:srgbClr val="FFFFFF"/>
                </a:solidFill>
              </a:rPr>
              <a:t>12 Then, being divinely warned in a dream that they should not return to Herod, they departed for their own country another way.</a:t>
            </a:r>
            <a:endParaRPr lang="en-US" sz="3600" dirty="0">
              <a:solidFill>
                <a:srgbClr val="FFFFFF"/>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764704"/>
            <a:ext cx="8501122" cy="3240360"/>
          </a:xfrm>
        </p:spPr>
        <p:txBody>
          <a:bodyPr>
            <a:noAutofit/>
          </a:bodyPr>
          <a:lstStyle/>
          <a:p>
            <a:r>
              <a:rPr lang="en-GB" sz="8800" b="1" dirty="0" smtClean="0">
                <a:solidFill>
                  <a:srgbClr val="FF0000"/>
                </a:solidFill>
                <a:effectLst>
                  <a:outerShdw blurRad="38100" dist="38100" dir="2700000" algn="tl">
                    <a:srgbClr val="000000">
                      <a:alpha val="43137"/>
                    </a:srgbClr>
                  </a:outerShdw>
                </a:effectLst>
                <a:latin typeface="Britannic Bold" pitchFamily="34" charset="0"/>
              </a:rPr>
              <a:t>Divine Appointments</a:t>
            </a:r>
            <a:endParaRPr lang="en-GB" sz="6000" b="1" dirty="0">
              <a:effectLst>
                <a:outerShdw blurRad="38100" dist="38100" dir="2700000" algn="tl">
                  <a:srgbClr val="000000">
                    <a:alpha val="43137"/>
                  </a:srgbClr>
                </a:outerShdw>
              </a:effectLst>
              <a:latin typeface="Britannic Bold" pitchFamily="34" charset="0"/>
            </a:endParaRPr>
          </a:p>
        </p:txBody>
      </p:sp>
      <p:sp>
        <p:nvSpPr>
          <p:cNvPr id="3" name="Rectangle 2"/>
          <p:cNvSpPr/>
          <p:nvPr/>
        </p:nvSpPr>
        <p:spPr>
          <a:xfrm>
            <a:off x="611560" y="4437112"/>
            <a:ext cx="8030660" cy="830997"/>
          </a:xfrm>
          <a:prstGeom prst="rect">
            <a:avLst/>
          </a:prstGeom>
        </p:spPr>
        <p:txBody>
          <a:bodyPr wrap="none">
            <a:spAutoFit/>
          </a:bodyPr>
          <a:lstStyle/>
          <a:p>
            <a:pPr marL="715963" indent="-517525">
              <a:buNone/>
            </a:pPr>
            <a:r>
              <a:rPr lang="en-US" sz="4800" b="1" i="1" dirty="0" smtClean="0"/>
              <a:t>When God interrupts your life</a:t>
            </a:r>
            <a:endParaRPr lang="en-US" sz="2800" b="1" i="1" dirty="0" smtClean="0">
              <a:solidFill>
                <a:schemeClr val="tx1">
                  <a:lumMod val="50000"/>
                  <a:lumOff val="5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style.rotation</p:attrName>
                                        </p:attrNameLst>
                                      </p:cBhvr>
                                      <p:tavLst>
                                        <p:tav tm="0">
                                          <p:val>
                                            <p:fltVal val="720"/>
                                          </p:val>
                                        </p:tav>
                                        <p:tav tm="100000">
                                          <p:val>
                                            <p:fltVal val="0"/>
                                          </p:val>
                                        </p:tav>
                                      </p:tavLst>
                                    </p:anim>
                                    <p:anim calcmode="lin" valueType="num">
                                      <p:cBhvr>
                                        <p:cTn id="9" dur="5000" fill="hold"/>
                                        <p:tgtEl>
                                          <p:spTgt spid="3"/>
                                        </p:tgtEl>
                                        <p:attrNameLst>
                                          <p:attrName>ppt_h</p:attrName>
                                        </p:attrNameLst>
                                      </p:cBhvr>
                                      <p:tavLst>
                                        <p:tav tm="0">
                                          <p:val>
                                            <p:fltVal val="0"/>
                                          </p:val>
                                        </p:tav>
                                        <p:tav tm="100000">
                                          <p:val>
                                            <p:strVal val="#ppt_h"/>
                                          </p:val>
                                        </p:tav>
                                      </p:tavLst>
                                    </p:anim>
                                    <p:anim calcmode="lin" valueType="num">
                                      <p:cBhvr>
                                        <p:cTn id="10" dur="5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3605</TotalTime>
  <Words>389</Words>
  <Application>Microsoft Office PowerPoint</Application>
  <PresentationFormat>On-screen Show (4:3)</PresentationFormat>
  <Paragraphs>88</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Luke 1:26-38 </vt:lpstr>
      <vt:lpstr>Luke 1:26-38 </vt:lpstr>
      <vt:lpstr>Luke 1:26-38 </vt:lpstr>
      <vt:lpstr>Matthew 2:1-12</vt:lpstr>
      <vt:lpstr>Matthew 2:1-12</vt:lpstr>
      <vt:lpstr>Slide 6</vt:lpstr>
      <vt:lpstr>Slide 7</vt:lpstr>
      <vt:lpstr>Slide 8</vt:lpstr>
      <vt:lpstr>Divine Appointments</vt:lpstr>
      <vt:lpstr>A word from our sponsor</vt:lpstr>
      <vt:lpstr>Luke 2:8-14</vt:lpstr>
      <vt:lpstr>Luke 2:8-14</vt:lpstr>
      <vt:lpstr>Luke 2:15-20</vt:lpstr>
      <vt:lpstr>Luke 2:15-20</vt:lpstr>
      <vt:lpstr>Divine Appointments</vt:lpstr>
      <vt:lpstr>1. Shepherds </vt:lpstr>
      <vt:lpstr>2. Wise men</vt:lpstr>
      <vt:lpstr>3. Mary</vt:lpstr>
      <vt:lpstr>Others</vt:lpstr>
      <vt:lpstr>Others</vt:lpstr>
      <vt:lpstr>Slide 21</vt:lpstr>
      <vt:lpstr>Slide 22</vt:lpstr>
    </vt:vector>
  </TitlesOfParts>
  <Company>WwW.YlmF.CoM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you been to the tomb yet?</dc:title>
  <dc:creator>DT</dc:creator>
  <cp:lastModifiedBy>DT</cp:lastModifiedBy>
  <cp:revision>469</cp:revision>
  <dcterms:created xsi:type="dcterms:W3CDTF">2011-04-23T13:26:44Z</dcterms:created>
  <dcterms:modified xsi:type="dcterms:W3CDTF">2017-12-23T17:28:28Z</dcterms:modified>
</cp:coreProperties>
</file>